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6" r:id="rId3"/>
    <p:sldId id="257" r:id="rId4"/>
    <p:sldId id="258" r:id="rId5"/>
    <p:sldId id="260" r:id="rId6"/>
    <p:sldId id="273" r:id="rId7"/>
    <p:sldId id="259" r:id="rId8"/>
    <p:sldId id="270" r:id="rId9"/>
    <p:sldId id="262" r:id="rId10"/>
    <p:sldId id="263" r:id="rId11"/>
    <p:sldId id="271" r:id="rId12"/>
    <p:sldId id="261" r:id="rId13"/>
    <p:sldId id="267" r:id="rId14"/>
    <p:sldId id="268" r:id="rId15"/>
    <p:sldId id="269" r:id="rId16"/>
    <p:sldId id="264" r:id="rId17"/>
    <p:sldId id="275" r:id="rId18"/>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4660"/>
  </p:normalViewPr>
  <p:slideViewPr>
    <p:cSldViewPr snapToGrid="0">
      <p:cViewPr varScale="1">
        <p:scale>
          <a:sx n="82" d="100"/>
          <a:sy n="82" d="100"/>
        </p:scale>
        <p:origin x="11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5850EB-0001-4A3E-8813-A6C8053C1775}" type="doc">
      <dgm:prSet loTypeId="urn:microsoft.com/office/officeart/2005/8/layout/chart3" loCatId="cycle" qsTypeId="urn:microsoft.com/office/officeart/2005/8/quickstyle/simple5" qsCatId="simple" csTypeId="urn:microsoft.com/office/officeart/2005/8/colors/accent6_3" csCatId="accent6" phldr="1"/>
      <dgm:spPr/>
    </dgm:pt>
    <dgm:pt modelId="{E72C6589-C5FF-4D7F-86AE-F1826E9B7FA3}">
      <dgm:prSet phldrT="[نص]"/>
      <dgm:spPr/>
      <dgm:t>
        <a:bodyPr/>
        <a:lstStyle/>
        <a:p>
          <a:pPr rtl="1"/>
          <a:r>
            <a:rPr lang="ar-SA" b="1" dirty="0">
              <a:effectLst>
                <a:outerShdw blurRad="38100" dist="38100" dir="2700000" algn="tl">
                  <a:srgbClr val="000000">
                    <a:alpha val="43137"/>
                  </a:srgbClr>
                </a:outerShdw>
              </a:effectLst>
            </a:rPr>
            <a:t>استغلال النفوذ</a:t>
          </a:r>
        </a:p>
      </dgm:t>
    </dgm:pt>
    <dgm:pt modelId="{EF0FED9F-0920-4A6C-A118-1DAED19BFE7B}" type="parTrans" cxnId="{A93974B9-8A7C-493B-8D91-F08B8ACE1898}">
      <dgm:prSet/>
      <dgm:spPr/>
      <dgm:t>
        <a:bodyPr/>
        <a:lstStyle/>
        <a:p>
          <a:pPr rtl="1"/>
          <a:endParaRPr lang="ar-SA" b="1">
            <a:effectLst>
              <a:outerShdw blurRad="38100" dist="38100" dir="2700000" algn="tl">
                <a:srgbClr val="000000">
                  <a:alpha val="43137"/>
                </a:srgbClr>
              </a:outerShdw>
            </a:effectLst>
          </a:endParaRPr>
        </a:p>
      </dgm:t>
    </dgm:pt>
    <dgm:pt modelId="{92FFC580-9F64-48D1-982A-58858AA5D7EF}" type="sibTrans" cxnId="{A93974B9-8A7C-493B-8D91-F08B8ACE1898}">
      <dgm:prSet/>
      <dgm:spPr/>
      <dgm:t>
        <a:bodyPr/>
        <a:lstStyle/>
        <a:p>
          <a:pPr rtl="1"/>
          <a:endParaRPr lang="ar-SA" b="1">
            <a:effectLst>
              <a:outerShdw blurRad="38100" dist="38100" dir="2700000" algn="tl">
                <a:srgbClr val="000000">
                  <a:alpha val="43137"/>
                </a:srgbClr>
              </a:outerShdw>
            </a:effectLst>
          </a:endParaRPr>
        </a:p>
      </dgm:t>
    </dgm:pt>
    <dgm:pt modelId="{5A1A147C-C79A-43CF-9160-EC0179386E39}">
      <dgm:prSet phldrT="[نص]"/>
      <dgm:spPr/>
      <dgm:t>
        <a:bodyPr/>
        <a:lstStyle/>
        <a:p>
          <a:pPr rtl="1"/>
          <a:r>
            <a:rPr lang="ar-SA" b="1" dirty="0">
              <a:effectLst>
                <a:outerShdw blurRad="38100" dist="38100" dir="2700000" algn="tl">
                  <a:srgbClr val="000000">
                    <a:alpha val="43137"/>
                  </a:srgbClr>
                </a:outerShdw>
              </a:effectLst>
            </a:rPr>
            <a:t>إساءة الاستعمال الاداري</a:t>
          </a:r>
        </a:p>
      </dgm:t>
    </dgm:pt>
    <dgm:pt modelId="{A8CBFD80-EBBB-426E-BFBB-D599F1C6302F}" type="parTrans" cxnId="{EEB1F7F7-4418-45A1-811A-E239CB8FA9F1}">
      <dgm:prSet/>
      <dgm:spPr/>
      <dgm:t>
        <a:bodyPr/>
        <a:lstStyle/>
        <a:p>
          <a:pPr rtl="1"/>
          <a:endParaRPr lang="ar-SA" b="1">
            <a:effectLst>
              <a:outerShdw blurRad="38100" dist="38100" dir="2700000" algn="tl">
                <a:srgbClr val="000000">
                  <a:alpha val="43137"/>
                </a:srgbClr>
              </a:outerShdw>
            </a:effectLst>
          </a:endParaRPr>
        </a:p>
      </dgm:t>
    </dgm:pt>
    <dgm:pt modelId="{117FF71A-8D0E-425D-9983-4203DC033B9C}" type="sibTrans" cxnId="{EEB1F7F7-4418-45A1-811A-E239CB8FA9F1}">
      <dgm:prSet/>
      <dgm:spPr/>
      <dgm:t>
        <a:bodyPr/>
        <a:lstStyle/>
        <a:p>
          <a:pPr rtl="1"/>
          <a:endParaRPr lang="ar-SA" b="1">
            <a:effectLst>
              <a:outerShdw blurRad="38100" dist="38100" dir="2700000" algn="tl">
                <a:srgbClr val="000000">
                  <a:alpha val="43137"/>
                </a:srgbClr>
              </a:outerShdw>
            </a:effectLst>
          </a:endParaRPr>
        </a:p>
      </dgm:t>
    </dgm:pt>
    <dgm:pt modelId="{211C3541-3441-4465-8109-38413153D4F6}">
      <dgm:prSet phldrT="[نص]"/>
      <dgm:spPr/>
      <dgm:t>
        <a:bodyPr/>
        <a:lstStyle/>
        <a:p>
          <a:pPr rtl="1"/>
          <a:r>
            <a:rPr lang="ar-SA" b="1" dirty="0">
              <a:effectLst>
                <a:outerShdw blurRad="38100" dist="38100" dir="2700000" algn="tl">
                  <a:srgbClr val="000000">
                    <a:alpha val="43137"/>
                  </a:srgbClr>
                </a:outerShdw>
              </a:effectLst>
            </a:rPr>
            <a:t>إساءة استعمال السلطة </a:t>
          </a:r>
        </a:p>
      </dgm:t>
    </dgm:pt>
    <dgm:pt modelId="{6ED89F98-8488-4881-BE0F-59F046418F89}" type="parTrans" cxnId="{3EACA28A-3602-42E3-B527-6D6C88F452FF}">
      <dgm:prSet/>
      <dgm:spPr/>
      <dgm:t>
        <a:bodyPr/>
        <a:lstStyle/>
        <a:p>
          <a:pPr rtl="1"/>
          <a:endParaRPr lang="ar-SA" b="1">
            <a:effectLst>
              <a:outerShdw blurRad="38100" dist="38100" dir="2700000" algn="tl">
                <a:srgbClr val="000000">
                  <a:alpha val="43137"/>
                </a:srgbClr>
              </a:outerShdw>
            </a:effectLst>
          </a:endParaRPr>
        </a:p>
      </dgm:t>
    </dgm:pt>
    <dgm:pt modelId="{C2D479BB-60EA-4FC0-ACDE-580639046E99}" type="sibTrans" cxnId="{3EACA28A-3602-42E3-B527-6D6C88F452FF}">
      <dgm:prSet/>
      <dgm:spPr/>
      <dgm:t>
        <a:bodyPr/>
        <a:lstStyle/>
        <a:p>
          <a:pPr rtl="1"/>
          <a:endParaRPr lang="ar-SA" b="1">
            <a:effectLst>
              <a:outerShdw blurRad="38100" dist="38100" dir="2700000" algn="tl">
                <a:srgbClr val="000000">
                  <a:alpha val="43137"/>
                </a:srgbClr>
              </a:outerShdw>
            </a:effectLst>
          </a:endParaRPr>
        </a:p>
      </dgm:t>
    </dgm:pt>
    <dgm:pt modelId="{7D5AA00D-FF69-4E07-AE9E-07D79ABF8CC8}" type="pres">
      <dgm:prSet presAssocID="{E75850EB-0001-4A3E-8813-A6C8053C1775}" presName="compositeShape" presStyleCnt="0">
        <dgm:presLayoutVars>
          <dgm:chMax val="7"/>
          <dgm:dir/>
          <dgm:resizeHandles val="exact"/>
        </dgm:presLayoutVars>
      </dgm:prSet>
      <dgm:spPr/>
    </dgm:pt>
    <dgm:pt modelId="{58B040DD-8550-4D89-8CE8-7EF3D9AD6DD6}" type="pres">
      <dgm:prSet presAssocID="{E75850EB-0001-4A3E-8813-A6C8053C1775}" presName="wedge1" presStyleLbl="node1" presStyleIdx="0" presStyleCnt="3"/>
      <dgm:spPr/>
    </dgm:pt>
    <dgm:pt modelId="{D30B87EA-24CC-4BDF-8447-3F23BF715604}" type="pres">
      <dgm:prSet presAssocID="{E75850EB-0001-4A3E-8813-A6C8053C1775}" presName="wedge1Tx" presStyleLbl="node1" presStyleIdx="0" presStyleCnt="3">
        <dgm:presLayoutVars>
          <dgm:chMax val="0"/>
          <dgm:chPref val="0"/>
          <dgm:bulletEnabled val="1"/>
        </dgm:presLayoutVars>
      </dgm:prSet>
      <dgm:spPr/>
    </dgm:pt>
    <dgm:pt modelId="{A1DB29E9-B620-4268-AFF9-A80B6AE04D4B}" type="pres">
      <dgm:prSet presAssocID="{E75850EB-0001-4A3E-8813-A6C8053C1775}" presName="wedge2" presStyleLbl="node1" presStyleIdx="1" presStyleCnt="3"/>
      <dgm:spPr/>
    </dgm:pt>
    <dgm:pt modelId="{31F70975-A98E-499A-B940-8038232BC793}" type="pres">
      <dgm:prSet presAssocID="{E75850EB-0001-4A3E-8813-A6C8053C1775}" presName="wedge2Tx" presStyleLbl="node1" presStyleIdx="1" presStyleCnt="3">
        <dgm:presLayoutVars>
          <dgm:chMax val="0"/>
          <dgm:chPref val="0"/>
          <dgm:bulletEnabled val="1"/>
        </dgm:presLayoutVars>
      </dgm:prSet>
      <dgm:spPr/>
    </dgm:pt>
    <dgm:pt modelId="{FBFC13D7-D38B-46C7-A1C4-8B3571E5982C}" type="pres">
      <dgm:prSet presAssocID="{E75850EB-0001-4A3E-8813-A6C8053C1775}" presName="wedge3" presStyleLbl="node1" presStyleIdx="2" presStyleCnt="3"/>
      <dgm:spPr/>
    </dgm:pt>
    <dgm:pt modelId="{A20D7FF0-0244-4F88-A20C-4C4825036E86}" type="pres">
      <dgm:prSet presAssocID="{E75850EB-0001-4A3E-8813-A6C8053C1775}" presName="wedge3Tx" presStyleLbl="node1" presStyleIdx="2" presStyleCnt="3">
        <dgm:presLayoutVars>
          <dgm:chMax val="0"/>
          <dgm:chPref val="0"/>
          <dgm:bulletEnabled val="1"/>
        </dgm:presLayoutVars>
      </dgm:prSet>
      <dgm:spPr/>
    </dgm:pt>
  </dgm:ptLst>
  <dgm:cxnLst>
    <dgm:cxn modelId="{E9030F6F-33C1-472F-B04D-394A398D7B08}" type="presOf" srcId="{E72C6589-C5FF-4D7F-86AE-F1826E9B7FA3}" destId="{58B040DD-8550-4D89-8CE8-7EF3D9AD6DD6}" srcOrd="0" destOrd="0" presId="urn:microsoft.com/office/officeart/2005/8/layout/chart3"/>
    <dgm:cxn modelId="{140D6977-18DB-4FCB-8FE6-1BD98FCF75A2}" type="presOf" srcId="{5A1A147C-C79A-43CF-9160-EC0179386E39}" destId="{31F70975-A98E-499A-B940-8038232BC793}" srcOrd="1" destOrd="0" presId="urn:microsoft.com/office/officeart/2005/8/layout/chart3"/>
    <dgm:cxn modelId="{29F84C78-3D85-4FCF-8EC0-6E6BF7D4A70B}" type="presOf" srcId="{E72C6589-C5FF-4D7F-86AE-F1826E9B7FA3}" destId="{D30B87EA-24CC-4BDF-8447-3F23BF715604}" srcOrd="1" destOrd="0" presId="urn:microsoft.com/office/officeart/2005/8/layout/chart3"/>
    <dgm:cxn modelId="{4D6C2283-B820-4A72-9FD8-F03961DB84A5}" type="presOf" srcId="{211C3541-3441-4465-8109-38413153D4F6}" destId="{A20D7FF0-0244-4F88-A20C-4C4825036E86}" srcOrd="1" destOrd="0" presId="urn:microsoft.com/office/officeart/2005/8/layout/chart3"/>
    <dgm:cxn modelId="{3EACA28A-3602-42E3-B527-6D6C88F452FF}" srcId="{E75850EB-0001-4A3E-8813-A6C8053C1775}" destId="{211C3541-3441-4465-8109-38413153D4F6}" srcOrd="2" destOrd="0" parTransId="{6ED89F98-8488-4881-BE0F-59F046418F89}" sibTransId="{C2D479BB-60EA-4FC0-ACDE-580639046E99}"/>
    <dgm:cxn modelId="{936F7A95-838C-44F2-8E6D-6BF10D51B579}" type="presOf" srcId="{5A1A147C-C79A-43CF-9160-EC0179386E39}" destId="{A1DB29E9-B620-4268-AFF9-A80B6AE04D4B}" srcOrd="0" destOrd="0" presId="urn:microsoft.com/office/officeart/2005/8/layout/chart3"/>
    <dgm:cxn modelId="{A93974B9-8A7C-493B-8D91-F08B8ACE1898}" srcId="{E75850EB-0001-4A3E-8813-A6C8053C1775}" destId="{E72C6589-C5FF-4D7F-86AE-F1826E9B7FA3}" srcOrd="0" destOrd="0" parTransId="{EF0FED9F-0920-4A6C-A118-1DAED19BFE7B}" sibTransId="{92FFC580-9F64-48D1-982A-58858AA5D7EF}"/>
    <dgm:cxn modelId="{72078DC1-64B9-493C-A582-C09B24C59BC7}" type="presOf" srcId="{211C3541-3441-4465-8109-38413153D4F6}" destId="{FBFC13D7-D38B-46C7-A1C4-8B3571E5982C}" srcOrd="0" destOrd="0" presId="urn:microsoft.com/office/officeart/2005/8/layout/chart3"/>
    <dgm:cxn modelId="{1DF58CEE-EF52-439F-9AB7-57E7E24BF680}" type="presOf" srcId="{E75850EB-0001-4A3E-8813-A6C8053C1775}" destId="{7D5AA00D-FF69-4E07-AE9E-07D79ABF8CC8}" srcOrd="0" destOrd="0" presId="urn:microsoft.com/office/officeart/2005/8/layout/chart3"/>
    <dgm:cxn modelId="{EEB1F7F7-4418-45A1-811A-E239CB8FA9F1}" srcId="{E75850EB-0001-4A3E-8813-A6C8053C1775}" destId="{5A1A147C-C79A-43CF-9160-EC0179386E39}" srcOrd="1" destOrd="0" parTransId="{A8CBFD80-EBBB-426E-BFBB-D599F1C6302F}" sibTransId="{117FF71A-8D0E-425D-9983-4203DC033B9C}"/>
    <dgm:cxn modelId="{1F9F9633-D3A9-4344-AB13-6E30B73080E6}" type="presParOf" srcId="{7D5AA00D-FF69-4E07-AE9E-07D79ABF8CC8}" destId="{58B040DD-8550-4D89-8CE8-7EF3D9AD6DD6}" srcOrd="0" destOrd="0" presId="urn:microsoft.com/office/officeart/2005/8/layout/chart3"/>
    <dgm:cxn modelId="{6FCEB403-C7E4-4D92-9EBC-079DF345023C}" type="presParOf" srcId="{7D5AA00D-FF69-4E07-AE9E-07D79ABF8CC8}" destId="{D30B87EA-24CC-4BDF-8447-3F23BF715604}" srcOrd="1" destOrd="0" presId="urn:microsoft.com/office/officeart/2005/8/layout/chart3"/>
    <dgm:cxn modelId="{A27A4F26-845E-4853-A9FE-9D4ACA6805D5}" type="presParOf" srcId="{7D5AA00D-FF69-4E07-AE9E-07D79ABF8CC8}" destId="{A1DB29E9-B620-4268-AFF9-A80B6AE04D4B}" srcOrd="2" destOrd="0" presId="urn:microsoft.com/office/officeart/2005/8/layout/chart3"/>
    <dgm:cxn modelId="{1F8468F3-83B3-4E5D-9045-B83E9A18AF5A}" type="presParOf" srcId="{7D5AA00D-FF69-4E07-AE9E-07D79ABF8CC8}" destId="{31F70975-A98E-499A-B940-8038232BC793}" srcOrd="3" destOrd="0" presId="urn:microsoft.com/office/officeart/2005/8/layout/chart3"/>
    <dgm:cxn modelId="{DF116BF9-8CD3-4845-8F1B-F3F9C852CE33}" type="presParOf" srcId="{7D5AA00D-FF69-4E07-AE9E-07D79ABF8CC8}" destId="{FBFC13D7-D38B-46C7-A1C4-8B3571E5982C}" srcOrd="4" destOrd="0" presId="urn:microsoft.com/office/officeart/2005/8/layout/chart3"/>
    <dgm:cxn modelId="{121D0A7F-2AE5-47CB-8396-10F1D2490631}" type="presParOf" srcId="{7D5AA00D-FF69-4E07-AE9E-07D79ABF8CC8}" destId="{A20D7FF0-0244-4F88-A20C-4C4825036E86}"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5850EB-0001-4A3E-8813-A6C8053C1775}" type="doc">
      <dgm:prSet loTypeId="urn:microsoft.com/office/officeart/2005/8/layout/chart3" loCatId="cycle" qsTypeId="urn:microsoft.com/office/officeart/2005/8/quickstyle/simple5" qsCatId="simple" csTypeId="urn:microsoft.com/office/officeart/2005/8/colors/colorful3" csCatId="colorful" phldr="1"/>
      <dgm:spPr/>
    </dgm:pt>
    <dgm:pt modelId="{E72C6589-C5FF-4D7F-86AE-F1826E9B7FA3}">
      <dgm:prSet phldrT="[نص]"/>
      <dgm:spPr/>
      <dgm:t>
        <a:bodyPr/>
        <a:lstStyle/>
        <a:p>
          <a:pPr rtl="1"/>
          <a:r>
            <a:rPr lang="ar-SA" b="1" dirty="0">
              <a:effectLst>
                <a:outerShdw blurRad="38100" dist="38100" dir="2700000" algn="tl">
                  <a:srgbClr val="000000">
                    <a:alpha val="43137"/>
                  </a:srgbClr>
                </a:outerShdw>
              </a:effectLst>
            </a:rPr>
            <a:t>موظف عام</a:t>
          </a:r>
        </a:p>
      </dgm:t>
    </dgm:pt>
    <dgm:pt modelId="{EF0FED9F-0920-4A6C-A118-1DAED19BFE7B}" type="parTrans" cxnId="{A93974B9-8A7C-493B-8D91-F08B8ACE1898}">
      <dgm:prSet/>
      <dgm:spPr/>
      <dgm:t>
        <a:bodyPr/>
        <a:lstStyle/>
        <a:p>
          <a:pPr rtl="1"/>
          <a:endParaRPr lang="ar-SA" b="1">
            <a:effectLst>
              <a:outerShdw blurRad="38100" dist="38100" dir="2700000" algn="tl">
                <a:srgbClr val="000000">
                  <a:alpha val="43137"/>
                </a:srgbClr>
              </a:outerShdw>
            </a:effectLst>
          </a:endParaRPr>
        </a:p>
      </dgm:t>
    </dgm:pt>
    <dgm:pt modelId="{92FFC580-9F64-48D1-982A-58858AA5D7EF}" type="sibTrans" cxnId="{A93974B9-8A7C-493B-8D91-F08B8ACE1898}">
      <dgm:prSet/>
      <dgm:spPr/>
      <dgm:t>
        <a:bodyPr/>
        <a:lstStyle/>
        <a:p>
          <a:pPr rtl="1"/>
          <a:endParaRPr lang="ar-SA" b="1">
            <a:effectLst>
              <a:outerShdw blurRad="38100" dist="38100" dir="2700000" algn="tl">
                <a:srgbClr val="000000">
                  <a:alpha val="43137"/>
                </a:srgbClr>
              </a:outerShdw>
            </a:effectLst>
          </a:endParaRPr>
        </a:p>
      </dgm:t>
    </dgm:pt>
    <dgm:pt modelId="{5A1A147C-C79A-43CF-9160-EC0179386E39}">
      <dgm:prSet phldrT="[نص]"/>
      <dgm:spPr/>
      <dgm:t>
        <a:bodyPr/>
        <a:lstStyle/>
        <a:p>
          <a:pPr rtl="1"/>
          <a:r>
            <a:rPr lang="ar-SA" b="1" dirty="0">
              <a:effectLst>
                <a:outerShdw blurRad="38100" dist="38100" dir="2700000" algn="tl">
                  <a:srgbClr val="000000">
                    <a:alpha val="43137"/>
                  </a:srgbClr>
                </a:outerShdw>
              </a:effectLst>
            </a:rPr>
            <a:t>سلطة الوظيفة</a:t>
          </a:r>
        </a:p>
      </dgm:t>
    </dgm:pt>
    <dgm:pt modelId="{A8CBFD80-EBBB-426E-BFBB-D599F1C6302F}" type="parTrans" cxnId="{EEB1F7F7-4418-45A1-811A-E239CB8FA9F1}">
      <dgm:prSet/>
      <dgm:spPr/>
      <dgm:t>
        <a:bodyPr/>
        <a:lstStyle/>
        <a:p>
          <a:pPr rtl="1"/>
          <a:endParaRPr lang="ar-SA" b="1">
            <a:effectLst>
              <a:outerShdw blurRad="38100" dist="38100" dir="2700000" algn="tl">
                <a:srgbClr val="000000">
                  <a:alpha val="43137"/>
                </a:srgbClr>
              </a:outerShdw>
            </a:effectLst>
          </a:endParaRPr>
        </a:p>
      </dgm:t>
    </dgm:pt>
    <dgm:pt modelId="{117FF71A-8D0E-425D-9983-4203DC033B9C}" type="sibTrans" cxnId="{EEB1F7F7-4418-45A1-811A-E239CB8FA9F1}">
      <dgm:prSet/>
      <dgm:spPr/>
      <dgm:t>
        <a:bodyPr/>
        <a:lstStyle/>
        <a:p>
          <a:pPr rtl="1"/>
          <a:endParaRPr lang="ar-SA" b="1">
            <a:effectLst>
              <a:outerShdw blurRad="38100" dist="38100" dir="2700000" algn="tl">
                <a:srgbClr val="000000">
                  <a:alpha val="43137"/>
                </a:srgbClr>
              </a:outerShdw>
            </a:effectLst>
          </a:endParaRPr>
        </a:p>
      </dgm:t>
    </dgm:pt>
    <dgm:pt modelId="{211C3541-3441-4465-8109-38413153D4F6}">
      <dgm:prSet phldrT="[نص]"/>
      <dgm:spPr/>
      <dgm:t>
        <a:bodyPr/>
        <a:lstStyle/>
        <a:p>
          <a:pPr rtl="1"/>
          <a:r>
            <a:rPr lang="ar-SA" b="1" dirty="0">
              <a:effectLst>
                <a:outerShdw blurRad="38100" dist="38100" dir="2700000" algn="tl">
                  <a:srgbClr val="000000">
                    <a:alpha val="43137"/>
                  </a:srgbClr>
                </a:outerShdw>
              </a:effectLst>
            </a:rPr>
            <a:t>الضرر </a:t>
          </a:r>
        </a:p>
      </dgm:t>
    </dgm:pt>
    <dgm:pt modelId="{6ED89F98-8488-4881-BE0F-59F046418F89}" type="parTrans" cxnId="{3EACA28A-3602-42E3-B527-6D6C88F452FF}">
      <dgm:prSet/>
      <dgm:spPr/>
      <dgm:t>
        <a:bodyPr/>
        <a:lstStyle/>
        <a:p>
          <a:pPr rtl="1"/>
          <a:endParaRPr lang="ar-SA" b="1">
            <a:effectLst>
              <a:outerShdw blurRad="38100" dist="38100" dir="2700000" algn="tl">
                <a:srgbClr val="000000">
                  <a:alpha val="43137"/>
                </a:srgbClr>
              </a:outerShdw>
            </a:effectLst>
          </a:endParaRPr>
        </a:p>
      </dgm:t>
    </dgm:pt>
    <dgm:pt modelId="{C2D479BB-60EA-4FC0-ACDE-580639046E99}" type="sibTrans" cxnId="{3EACA28A-3602-42E3-B527-6D6C88F452FF}">
      <dgm:prSet/>
      <dgm:spPr/>
      <dgm:t>
        <a:bodyPr/>
        <a:lstStyle/>
        <a:p>
          <a:pPr rtl="1"/>
          <a:endParaRPr lang="ar-SA" b="1">
            <a:effectLst>
              <a:outerShdw blurRad="38100" dist="38100" dir="2700000" algn="tl">
                <a:srgbClr val="000000">
                  <a:alpha val="43137"/>
                </a:srgbClr>
              </a:outerShdw>
            </a:effectLst>
          </a:endParaRPr>
        </a:p>
      </dgm:t>
    </dgm:pt>
    <dgm:pt modelId="{7D5AA00D-FF69-4E07-AE9E-07D79ABF8CC8}" type="pres">
      <dgm:prSet presAssocID="{E75850EB-0001-4A3E-8813-A6C8053C1775}" presName="compositeShape" presStyleCnt="0">
        <dgm:presLayoutVars>
          <dgm:chMax val="7"/>
          <dgm:dir/>
          <dgm:resizeHandles val="exact"/>
        </dgm:presLayoutVars>
      </dgm:prSet>
      <dgm:spPr/>
    </dgm:pt>
    <dgm:pt modelId="{58B040DD-8550-4D89-8CE8-7EF3D9AD6DD6}" type="pres">
      <dgm:prSet presAssocID="{E75850EB-0001-4A3E-8813-A6C8053C1775}" presName="wedge1" presStyleLbl="node1" presStyleIdx="0" presStyleCnt="3"/>
      <dgm:spPr/>
    </dgm:pt>
    <dgm:pt modelId="{D30B87EA-24CC-4BDF-8447-3F23BF715604}" type="pres">
      <dgm:prSet presAssocID="{E75850EB-0001-4A3E-8813-A6C8053C1775}" presName="wedge1Tx" presStyleLbl="node1" presStyleIdx="0" presStyleCnt="3">
        <dgm:presLayoutVars>
          <dgm:chMax val="0"/>
          <dgm:chPref val="0"/>
          <dgm:bulletEnabled val="1"/>
        </dgm:presLayoutVars>
      </dgm:prSet>
      <dgm:spPr/>
    </dgm:pt>
    <dgm:pt modelId="{A1DB29E9-B620-4268-AFF9-A80B6AE04D4B}" type="pres">
      <dgm:prSet presAssocID="{E75850EB-0001-4A3E-8813-A6C8053C1775}" presName="wedge2" presStyleLbl="node1" presStyleIdx="1" presStyleCnt="3"/>
      <dgm:spPr/>
    </dgm:pt>
    <dgm:pt modelId="{31F70975-A98E-499A-B940-8038232BC793}" type="pres">
      <dgm:prSet presAssocID="{E75850EB-0001-4A3E-8813-A6C8053C1775}" presName="wedge2Tx" presStyleLbl="node1" presStyleIdx="1" presStyleCnt="3">
        <dgm:presLayoutVars>
          <dgm:chMax val="0"/>
          <dgm:chPref val="0"/>
          <dgm:bulletEnabled val="1"/>
        </dgm:presLayoutVars>
      </dgm:prSet>
      <dgm:spPr/>
    </dgm:pt>
    <dgm:pt modelId="{FBFC13D7-D38B-46C7-A1C4-8B3571E5982C}" type="pres">
      <dgm:prSet presAssocID="{E75850EB-0001-4A3E-8813-A6C8053C1775}" presName="wedge3" presStyleLbl="node1" presStyleIdx="2" presStyleCnt="3"/>
      <dgm:spPr/>
    </dgm:pt>
    <dgm:pt modelId="{A20D7FF0-0244-4F88-A20C-4C4825036E86}" type="pres">
      <dgm:prSet presAssocID="{E75850EB-0001-4A3E-8813-A6C8053C1775}" presName="wedge3Tx" presStyleLbl="node1" presStyleIdx="2" presStyleCnt="3">
        <dgm:presLayoutVars>
          <dgm:chMax val="0"/>
          <dgm:chPref val="0"/>
          <dgm:bulletEnabled val="1"/>
        </dgm:presLayoutVars>
      </dgm:prSet>
      <dgm:spPr/>
    </dgm:pt>
  </dgm:ptLst>
  <dgm:cxnLst>
    <dgm:cxn modelId="{FE7F0105-5513-4063-807F-17A77C6BB951}" type="presOf" srcId="{5A1A147C-C79A-43CF-9160-EC0179386E39}" destId="{A1DB29E9-B620-4268-AFF9-A80B6AE04D4B}" srcOrd="0" destOrd="0" presId="urn:microsoft.com/office/officeart/2005/8/layout/chart3"/>
    <dgm:cxn modelId="{3ECB696D-96CD-43F1-904F-F0933A73DA1C}" type="presOf" srcId="{5A1A147C-C79A-43CF-9160-EC0179386E39}" destId="{31F70975-A98E-499A-B940-8038232BC793}" srcOrd="1" destOrd="0" presId="urn:microsoft.com/office/officeart/2005/8/layout/chart3"/>
    <dgm:cxn modelId="{48EC8C82-3D10-4961-8350-C775E7E85CA8}" type="presOf" srcId="{E75850EB-0001-4A3E-8813-A6C8053C1775}" destId="{7D5AA00D-FF69-4E07-AE9E-07D79ABF8CC8}" srcOrd="0" destOrd="0" presId="urn:microsoft.com/office/officeart/2005/8/layout/chart3"/>
    <dgm:cxn modelId="{3EACA28A-3602-42E3-B527-6D6C88F452FF}" srcId="{E75850EB-0001-4A3E-8813-A6C8053C1775}" destId="{211C3541-3441-4465-8109-38413153D4F6}" srcOrd="2" destOrd="0" parTransId="{6ED89F98-8488-4881-BE0F-59F046418F89}" sibTransId="{C2D479BB-60EA-4FC0-ACDE-580639046E99}"/>
    <dgm:cxn modelId="{A93974B9-8A7C-493B-8D91-F08B8ACE1898}" srcId="{E75850EB-0001-4A3E-8813-A6C8053C1775}" destId="{E72C6589-C5FF-4D7F-86AE-F1826E9B7FA3}" srcOrd="0" destOrd="0" parTransId="{EF0FED9F-0920-4A6C-A118-1DAED19BFE7B}" sibTransId="{92FFC580-9F64-48D1-982A-58858AA5D7EF}"/>
    <dgm:cxn modelId="{F486CBBA-C7C5-4EAF-B5A4-1BA6409B27F1}" type="presOf" srcId="{E72C6589-C5FF-4D7F-86AE-F1826E9B7FA3}" destId="{58B040DD-8550-4D89-8CE8-7EF3D9AD6DD6}" srcOrd="0" destOrd="0" presId="urn:microsoft.com/office/officeart/2005/8/layout/chart3"/>
    <dgm:cxn modelId="{30C383C9-5188-40E8-A98A-5FB08001C623}" type="presOf" srcId="{211C3541-3441-4465-8109-38413153D4F6}" destId="{A20D7FF0-0244-4F88-A20C-4C4825036E86}" srcOrd="1" destOrd="0" presId="urn:microsoft.com/office/officeart/2005/8/layout/chart3"/>
    <dgm:cxn modelId="{69B78FE7-62BC-4D8B-A9DB-76EA3CC31735}" type="presOf" srcId="{E72C6589-C5FF-4D7F-86AE-F1826E9B7FA3}" destId="{D30B87EA-24CC-4BDF-8447-3F23BF715604}" srcOrd="1" destOrd="0" presId="urn:microsoft.com/office/officeart/2005/8/layout/chart3"/>
    <dgm:cxn modelId="{931281F4-CA46-4FD9-9945-128EB05CA856}" type="presOf" srcId="{211C3541-3441-4465-8109-38413153D4F6}" destId="{FBFC13D7-D38B-46C7-A1C4-8B3571E5982C}" srcOrd="0" destOrd="0" presId="urn:microsoft.com/office/officeart/2005/8/layout/chart3"/>
    <dgm:cxn modelId="{EEB1F7F7-4418-45A1-811A-E239CB8FA9F1}" srcId="{E75850EB-0001-4A3E-8813-A6C8053C1775}" destId="{5A1A147C-C79A-43CF-9160-EC0179386E39}" srcOrd="1" destOrd="0" parTransId="{A8CBFD80-EBBB-426E-BFBB-D599F1C6302F}" sibTransId="{117FF71A-8D0E-425D-9983-4203DC033B9C}"/>
    <dgm:cxn modelId="{DB62C605-36A3-40EA-A965-2B2A409331F0}" type="presParOf" srcId="{7D5AA00D-FF69-4E07-AE9E-07D79ABF8CC8}" destId="{58B040DD-8550-4D89-8CE8-7EF3D9AD6DD6}" srcOrd="0" destOrd="0" presId="urn:microsoft.com/office/officeart/2005/8/layout/chart3"/>
    <dgm:cxn modelId="{48FDD3ED-6E67-4BD4-B16C-767FF677DA20}" type="presParOf" srcId="{7D5AA00D-FF69-4E07-AE9E-07D79ABF8CC8}" destId="{D30B87EA-24CC-4BDF-8447-3F23BF715604}" srcOrd="1" destOrd="0" presId="urn:microsoft.com/office/officeart/2005/8/layout/chart3"/>
    <dgm:cxn modelId="{5E2149A0-81F4-4597-9860-4DC34CDE122D}" type="presParOf" srcId="{7D5AA00D-FF69-4E07-AE9E-07D79ABF8CC8}" destId="{A1DB29E9-B620-4268-AFF9-A80B6AE04D4B}" srcOrd="2" destOrd="0" presId="urn:microsoft.com/office/officeart/2005/8/layout/chart3"/>
    <dgm:cxn modelId="{66062294-7216-4609-A29C-9F95E419FB16}" type="presParOf" srcId="{7D5AA00D-FF69-4E07-AE9E-07D79ABF8CC8}" destId="{31F70975-A98E-499A-B940-8038232BC793}" srcOrd="3" destOrd="0" presId="urn:microsoft.com/office/officeart/2005/8/layout/chart3"/>
    <dgm:cxn modelId="{F5D93BED-79FC-4A6D-B600-232F44B7D21B}" type="presParOf" srcId="{7D5AA00D-FF69-4E07-AE9E-07D79ABF8CC8}" destId="{FBFC13D7-D38B-46C7-A1C4-8B3571E5982C}" srcOrd="4" destOrd="0" presId="urn:microsoft.com/office/officeart/2005/8/layout/chart3"/>
    <dgm:cxn modelId="{022ADC65-6A6B-4DD8-B6D8-A8DDB7498277}" type="presParOf" srcId="{7D5AA00D-FF69-4E07-AE9E-07D79ABF8CC8}" destId="{A20D7FF0-0244-4F88-A20C-4C4825036E86}"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EEDB16-9CCB-4C34-B71C-E9BE3CA41A16}" type="doc">
      <dgm:prSet loTypeId="urn:microsoft.com/office/officeart/2005/8/layout/chart3" loCatId="cycle" qsTypeId="urn:microsoft.com/office/officeart/2005/8/quickstyle/simple5" qsCatId="simple" csTypeId="urn:microsoft.com/office/officeart/2005/8/colors/accent6_4" csCatId="accent6" phldr="1"/>
      <dgm:spPr/>
    </dgm:pt>
    <dgm:pt modelId="{3641A811-011D-4E87-84BA-F26366AC0E96}">
      <dgm:prSet phldrT="[نص]" custT="1"/>
      <dgm:spPr/>
      <dgm:t>
        <a:bodyPr/>
        <a:lstStyle/>
        <a:p>
          <a:pPr rtl="1"/>
          <a:r>
            <a:rPr lang="ar-SA" sz="2400" b="1" dirty="0">
              <a:effectLst>
                <a:outerShdw blurRad="38100" dist="38100" dir="2700000" algn="tl">
                  <a:srgbClr val="000000">
                    <a:alpha val="43137"/>
                  </a:srgbClr>
                </a:outerShdw>
              </a:effectLst>
            </a:rPr>
            <a:t>الاستعمال الإداري</a:t>
          </a:r>
        </a:p>
      </dgm:t>
    </dgm:pt>
    <dgm:pt modelId="{7634726A-9D3F-4EBD-B05B-15A9095057FB}" type="parTrans" cxnId="{69B7316D-0352-414B-B858-27BC12386524}">
      <dgm:prSet/>
      <dgm:spPr/>
      <dgm:t>
        <a:bodyPr/>
        <a:lstStyle/>
        <a:p>
          <a:pPr rtl="1"/>
          <a:endParaRPr lang="ar-SA" sz="2400" b="1">
            <a:effectLst>
              <a:outerShdw blurRad="38100" dist="38100" dir="2700000" algn="tl">
                <a:srgbClr val="000000">
                  <a:alpha val="43137"/>
                </a:srgbClr>
              </a:outerShdw>
            </a:effectLst>
          </a:endParaRPr>
        </a:p>
      </dgm:t>
    </dgm:pt>
    <dgm:pt modelId="{CC72A149-7FD0-4BEB-8389-5F4D544B3967}" type="sibTrans" cxnId="{69B7316D-0352-414B-B858-27BC12386524}">
      <dgm:prSet/>
      <dgm:spPr/>
      <dgm:t>
        <a:bodyPr/>
        <a:lstStyle/>
        <a:p>
          <a:pPr rtl="1"/>
          <a:endParaRPr lang="ar-SA" sz="2400" b="1">
            <a:effectLst>
              <a:outerShdw blurRad="38100" dist="38100" dir="2700000" algn="tl">
                <a:srgbClr val="000000">
                  <a:alpha val="43137"/>
                </a:srgbClr>
              </a:outerShdw>
            </a:effectLst>
          </a:endParaRPr>
        </a:p>
      </dgm:t>
    </dgm:pt>
    <dgm:pt modelId="{7E555C10-D5BE-4867-8039-FA64D8D655A7}">
      <dgm:prSet phldrT="[نص]" custT="1"/>
      <dgm:spPr/>
      <dgm:t>
        <a:bodyPr/>
        <a:lstStyle/>
        <a:p>
          <a:pPr rtl="1"/>
          <a:r>
            <a:rPr lang="ar-SA" sz="2400" b="1" dirty="0">
              <a:effectLst>
                <a:outerShdw blurRad="38100" dist="38100" dir="2700000" algn="tl">
                  <a:srgbClr val="000000">
                    <a:alpha val="43137"/>
                  </a:srgbClr>
                </a:outerShdw>
              </a:effectLst>
            </a:rPr>
            <a:t>استغلال النفوذ</a:t>
          </a:r>
        </a:p>
      </dgm:t>
    </dgm:pt>
    <dgm:pt modelId="{F4B0E7DC-E716-4296-BEBB-2A9BD61CDC2C}" type="parTrans" cxnId="{63F97231-A5CF-4834-8495-52F6665C82A7}">
      <dgm:prSet/>
      <dgm:spPr/>
      <dgm:t>
        <a:bodyPr/>
        <a:lstStyle/>
        <a:p>
          <a:pPr rtl="1"/>
          <a:endParaRPr lang="ar-SA" sz="2400" b="1">
            <a:effectLst>
              <a:outerShdw blurRad="38100" dist="38100" dir="2700000" algn="tl">
                <a:srgbClr val="000000">
                  <a:alpha val="43137"/>
                </a:srgbClr>
              </a:outerShdw>
            </a:effectLst>
          </a:endParaRPr>
        </a:p>
      </dgm:t>
    </dgm:pt>
    <dgm:pt modelId="{043AE1C1-ADF3-4679-9416-F44219455785}" type="sibTrans" cxnId="{63F97231-A5CF-4834-8495-52F6665C82A7}">
      <dgm:prSet/>
      <dgm:spPr/>
      <dgm:t>
        <a:bodyPr/>
        <a:lstStyle/>
        <a:p>
          <a:pPr rtl="1"/>
          <a:endParaRPr lang="ar-SA" sz="2400" b="1">
            <a:effectLst>
              <a:outerShdw blurRad="38100" dist="38100" dir="2700000" algn="tl">
                <a:srgbClr val="000000">
                  <a:alpha val="43137"/>
                </a:srgbClr>
              </a:outerShdw>
            </a:effectLst>
          </a:endParaRPr>
        </a:p>
      </dgm:t>
    </dgm:pt>
    <dgm:pt modelId="{CA221A34-20E7-4D15-A260-2E724EAC3C3C}">
      <dgm:prSet phldrT="[نص]" custT="1"/>
      <dgm:spPr/>
      <dgm:t>
        <a:bodyPr/>
        <a:lstStyle/>
        <a:p>
          <a:pPr rtl="1"/>
          <a:r>
            <a:rPr lang="ar-SA" sz="2400" b="1" dirty="0">
              <a:effectLst>
                <a:outerShdw blurRad="38100" dist="38100" dir="2700000" algn="tl">
                  <a:srgbClr val="000000">
                    <a:alpha val="43137"/>
                  </a:srgbClr>
                </a:outerShdw>
              </a:effectLst>
            </a:rPr>
            <a:t>استغلال العقود</a:t>
          </a:r>
        </a:p>
      </dgm:t>
    </dgm:pt>
    <dgm:pt modelId="{4C833EB0-D942-48C4-A546-C3397EC77627}" type="parTrans" cxnId="{7053063B-26AF-4770-9D82-BF12F09EC095}">
      <dgm:prSet/>
      <dgm:spPr/>
      <dgm:t>
        <a:bodyPr/>
        <a:lstStyle/>
        <a:p>
          <a:pPr rtl="1"/>
          <a:endParaRPr lang="ar-SA" sz="2400" b="1">
            <a:effectLst>
              <a:outerShdw blurRad="38100" dist="38100" dir="2700000" algn="tl">
                <a:srgbClr val="000000">
                  <a:alpha val="43137"/>
                </a:srgbClr>
              </a:outerShdw>
            </a:effectLst>
          </a:endParaRPr>
        </a:p>
      </dgm:t>
    </dgm:pt>
    <dgm:pt modelId="{C722388E-A6C3-4A4D-AC0B-699B75D6D07B}" type="sibTrans" cxnId="{7053063B-26AF-4770-9D82-BF12F09EC095}">
      <dgm:prSet/>
      <dgm:spPr/>
      <dgm:t>
        <a:bodyPr/>
        <a:lstStyle/>
        <a:p>
          <a:pPr rtl="1"/>
          <a:endParaRPr lang="ar-SA" sz="2400" b="1">
            <a:effectLst>
              <a:outerShdw blurRad="38100" dist="38100" dir="2700000" algn="tl">
                <a:srgbClr val="000000">
                  <a:alpha val="43137"/>
                </a:srgbClr>
              </a:outerShdw>
            </a:effectLst>
          </a:endParaRPr>
        </a:p>
      </dgm:t>
    </dgm:pt>
    <dgm:pt modelId="{01D3F277-D1CF-45DD-9960-E8A5F936FFE8}">
      <dgm:prSet phldrT="[نص]" custT="1"/>
      <dgm:spPr/>
      <dgm:t>
        <a:bodyPr/>
        <a:lstStyle/>
        <a:p>
          <a:pPr rtl="1"/>
          <a:r>
            <a:rPr lang="ar-SA" sz="2400" b="1" dirty="0">
              <a:effectLst>
                <a:outerShdw blurRad="38100" dist="38100" dir="2700000" algn="tl">
                  <a:srgbClr val="000000">
                    <a:alpha val="43137"/>
                  </a:srgbClr>
                </a:outerShdw>
              </a:effectLst>
            </a:rPr>
            <a:t>الاختلاس والتبديد والتفريط في المال العام</a:t>
          </a:r>
        </a:p>
      </dgm:t>
    </dgm:pt>
    <dgm:pt modelId="{F2770F18-5279-4495-BAFD-14C5FEE30B07}" type="parTrans" cxnId="{41A3D807-329D-48A3-A874-CBC9ABFD309C}">
      <dgm:prSet/>
      <dgm:spPr/>
      <dgm:t>
        <a:bodyPr/>
        <a:lstStyle/>
        <a:p>
          <a:pPr rtl="1"/>
          <a:endParaRPr lang="ar-SA" sz="2400" b="1">
            <a:effectLst>
              <a:outerShdw blurRad="38100" dist="38100" dir="2700000" algn="tl">
                <a:srgbClr val="000000">
                  <a:alpha val="43137"/>
                </a:srgbClr>
              </a:outerShdw>
            </a:effectLst>
          </a:endParaRPr>
        </a:p>
      </dgm:t>
    </dgm:pt>
    <dgm:pt modelId="{4B16A2E6-A6C3-4108-A97D-99E42529AC05}" type="sibTrans" cxnId="{41A3D807-329D-48A3-A874-CBC9ABFD309C}">
      <dgm:prSet/>
      <dgm:spPr/>
      <dgm:t>
        <a:bodyPr/>
        <a:lstStyle/>
        <a:p>
          <a:pPr rtl="1"/>
          <a:endParaRPr lang="ar-SA" sz="2400" b="1">
            <a:effectLst>
              <a:outerShdw blurRad="38100" dist="38100" dir="2700000" algn="tl">
                <a:srgbClr val="000000">
                  <a:alpha val="43137"/>
                </a:srgbClr>
              </a:outerShdw>
            </a:effectLst>
          </a:endParaRPr>
        </a:p>
      </dgm:t>
    </dgm:pt>
    <dgm:pt modelId="{2310B4F9-F22E-4FFF-BC86-6086B66709ED}">
      <dgm:prSet phldrT="[نص]" custT="1"/>
      <dgm:spPr/>
      <dgm:t>
        <a:bodyPr/>
        <a:lstStyle/>
        <a:p>
          <a:pPr rtl="1"/>
          <a:r>
            <a:rPr lang="ar-SA" sz="2400" b="1" dirty="0">
              <a:effectLst>
                <a:outerShdw blurRad="38100" dist="38100" dir="2700000" algn="tl">
                  <a:srgbClr val="000000">
                    <a:alpha val="43137"/>
                  </a:srgbClr>
                </a:outerShdw>
              </a:effectLst>
            </a:rPr>
            <a:t>الاشتغال بالتجارة</a:t>
          </a:r>
        </a:p>
      </dgm:t>
    </dgm:pt>
    <dgm:pt modelId="{A4866792-2C7D-4B2C-B0B9-2B699B9F8203}" type="parTrans" cxnId="{0EBA196C-502F-4DAF-A0FE-BC4057FFEC70}">
      <dgm:prSet/>
      <dgm:spPr/>
      <dgm:t>
        <a:bodyPr/>
        <a:lstStyle/>
        <a:p>
          <a:pPr rtl="1"/>
          <a:endParaRPr lang="ar-SA" sz="2400" b="1">
            <a:effectLst>
              <a:outerShdw blurRad="38100" dist="38100" dir="2700000" algn="tl">
                <a:srgbClr val="000000">
                  <a:alpha val="43137"/>
                </a:srgbClr>
              </a:outerShdw>
            </a:effectLst>
          </a:endParaRPr>
        </a:p>
      </dgm:t>
    </dgm:pt>
    <dgm:pt modelId="{48F7D070-5344-47C0-8FF2-E0EC199AE035}" type="sibTrans" cxnId="{0EBA196C-502F-4DAF-A0FE-BC4057FFEC70}">
      <dgm:prSet/>
      <dgm:spPr/>
      <dgm:t>
        <a:bodyPr/>
        <a:lstStyle/>
        <a:p>
          <a:pPr rtl="1"/>
          <a:endParaRPr lang="ar-SA" sz="2400" b="1">
            <a:effectLst>
              <a:outerShdw blurRad="38100" dist="38100" dir="2700000" algn="tl">
                <a:srgbClr val="000000">
                  <a:alpha val="43137"/>
                </a:srgbClr>
              </a:outerShdw>
            </a:effectLst>
          </a:endParaRPr>
        </a:p>
      </dgm:t>
    </dgm:pt>
    <dgm:pt modelId="{9FC06E96-789A-46F7-8585-74E7D8D63289}">
      <dgm:prSet phldrT="[نص]" custT="1"/>
      <dgm:spPr/>
      <dgm:t>
        <a:bodyPr/>
        <a:lstStyle/>
        <a:p>
          <a:pPr rtl="1"/>
          <a:r>
            <a:rPr lang="ar-SA" sz="2400" b="1">
              <a:effectLst>
                <a:outerShdw blurRad="38100" dist="38100" dir="2700000" algn="tl">
                  <a:srgbClr val="000000">
                    <a:alpha val="43137"/>
                  </a:srgbClr>
                </a:outerShdw>
              </a:effectLst>
            </a:rPr>
            <a:t>الرشوة</a:t>
          </a:r>
          <a:endParaRPr lang="ar-SA" sz="2400" b="1" dirty="0">
            <a:effectLst>
              <a:outerShdw blurRad="38100" dist="38100" dir="2700000" algn="tl">
                <a:srgbClr val="000000">
                  <a:alpha val="43137"/>
                </a:srgbClr>
              </a:outerShdw>
            </a:effectLst>
          </a:endParaRPr>
        </a:p>
      </dgm:t>
    </dgm:pt>
    <dgm:pt modelId="{39999074-D039-4226-8EAD-694350F8C0F0}" type="parTrans" cxnId="{DC15A83F-FFE1-4448-83AB-C4DD6F67C95A}">
      <dgm:prSet/>
      <dgm:spPr/>
      <dgm:t>
        <a:bodyPr/>
        <a:lstStyle/>
        <a:p>
          <a:pPr rtl="1"/>
          <a:endParaRPr lang="ar-SA" sz="2400" b="1">
            <a:effectLst>
              <a:outerShdw blurRad="38100" dist="38100" dir="2700000" algn="tl">
                <a:srgbClr val="000000">
                  <a:alpha val="43137"/>
                </a:srgbClr>
              </a:outerShdw>
            </a:effectLst>
          </a:endParaRPr>
        </a:p>
      </dgm:t>
    </dgm:pt>
    <dgm:pt modelId="{0AEAB028-CA78-447C-8AA7-05567377B2A9}" type="sibTrans" cxnId="{DC15A83F-FFE1-4448-83AB-C4DD6F67C95A}">
      <dgm:prSet/>
      <dgm:spPr/>
      <dgm:t>
        <a:bodyPr/>
        <a:lstStyle/>
        <a:p>
          <a:pPr rtl="1"/>
          <a:endParaRPr lang="ar-SA" sz="2400" b="1">
            <a:effectLst>
              <a:outerShdw blurRad="38100" dist="38100" dir="2700000" algn="tl">
                <a:srgbClr val="000000">
                  <a:alpha val="43137"/>
                </a:srgbClr>
              </a:outerShdw>
            </a:effectLst>
          </a:endParaRPr>
        </a:p>
      </dgm:t>
    </dgm:pt>
    <dgm:pt modelId="{43ED653A-616E-42B9-B6F6-232B6D950278}" type="pres">
      <dgm:prSet presAssocID="{29EEDB16-9CCB-4C34-B71C-E9BE3CA41A16}" presName="compositeShape" presStyleCnt="0">
        <dgm:presLayoutVars>
          <dgm:chMax val="7"/>
          <dgm:dir/>
          <dgm:resizeHandles val="exact"/>
        </dgm:presLayoutVars>
      </dgm:prSet>
      <dgm:spPr/>
    </dgm:pt>
    <dgm:pt modelId="{C17B8A9E-EB47-4233-9BDE-9387CD02D92E}" type="pres">
      <dgm:prSet presAssocID="{29EEDB16-9CCB-4C34-B71C-E9BE3CA41A16}" presName="wedge1" presStyleLbl="node1" presStyleIdx="0" presStyleCnt="6"/>
      <dgm:spPr/>
    </dgm:pt>
    <dgm:pt modelId="{1D4A28BD-E69A-4225-A4FF-1FBDF9FDB8E7}" type="pres">
      <dgm:prSet presAssocID="{29EEDB16-9CCB-4C34-B71C-E9BE3CA41A16}" presName="wedge1Tx" presStyleLbl="node1" presStyleIdx="0" presStyleCnt="6">
        <dgm:presLayoutVars>
          <dgm:chMax val="0"/>
          <dgm:chPref val="0"/>
          <dgm:bulletEnabled val="1"/>
        </dgm:presLayoutVars>
      </dgm:prSet>
      <dgm:spPr/>
    </dgm:pt>
    <dgm:pt modelId="{8D16EF44-DB0F-4739-826A-57E145EDA44D}" type="pres">
      <dgm:prSet presAssocID="{29EEDB16-9CCB-4C34-B71C-E9BE3CA41A16}" presName="wedge2" presStyleLbl="node1" presStyleIdx="1" presStyleCnt="6"/>
      <dgm:spPr/>
    </dgm:pt>
    <dgm:pt modelId="{FAB2D0B1-19F5-412E-B823-312FA025AE7B}" type="pres">
      <dgm:prSet presAssocID="{29EEDB16-9CCB-4C34-B71C-E9BE3CA41A16}" presName="wedge2Tx" presStyleLbl="node1" presStyleIdx="1" presStyleCnt="6">
        <dgm:presLayoutVars>
          <dgm:chMax val="0"/>
          <dgm:chPref val="0"/>
          <dgm:bulletEnabled val="1"/>
        </dgm:presLayoutVars>
      </dgm:prSet>
      <dgm:spPr/>
    </dgm:pt>
    <dgm:pt modelId="{636CAD49-E071-458E-93C9-CBE89CAEBC60}" type="pres">
      <dgm:prSet presAssocID="{29EEDB16-9CCB-4C34-B71C-E9BE3CA41A16}" presName="wedge3" presStyleLbl="node1" presStyleIdx="2" presStyleCnt="6"/>
      <dgm:spPr/>
    </dgm:pt>
    <dgm:pt modelId="{80DE6339-CFE3-43F7-9F4B-849C0B08A1B1}" type="pres">
      <dgm:prSet presAssocID="{29EEDB16-9CCB-4C34-B71C-E9BE3CA41A16}" presName="wedge3Tx" presStyleLbl="node1" presStyleIdx="2" presStyleCnt="6">
        <dgm:presLayoutVars>
          <dgm:chMax val="0"/>
          <dgm:chPref val="0"/>
          <dgm:bulletEnabled val="1"/>
        </dgm:presLayoutVars>
      </dgm:prSet>
      <dgm:spPr/>
    </dgm:pt>
    <dgm:pt modelId="{6E6A5191-A4B4-4EF2-8087-5B4C8FBEBE60}" type="pres">
      <dgm:prSet presAssocID="{29EEDB16-9CCB-4C34-B71C-E9BE3CA41A16}" presName="wedge4" presStyleLbl="node1" presStyleIdx="3" presStyleCnt="6"/>
      <dgm:spPr/>
    </dgm:pt>
    <dgm:pt modelId="{C7EAB9E9-1DC9-44EC-B18B-FD949968BB61}" type="pres">
      <dgm:prSet presAssocID="{29EEDB16-9CCB-4C34-B71C-E9BE3CA41A16}" presName="wedge4Tx" presStyleLbl="node1" presStyleIdx="3" presStyleCnt="6">
        <dgm:presLayoutVars>
          <dgm:chMax val="0"/>
          <dgm:chPref val="0"/>
          <dgm:bulletEnabled val="1"/>
        </dgm:presLayoutVars>
      </dgm:prSet>
      <dgm:spPr/>
    </dgm:pt>
    <dgm:pt modelId="{DAAE67E7-DF9F-4F68-B73E-E0EF45DF4462}" type="pres">
      <dgm:prSet presAssocID="{29EEDB16-9CCB-4C34-B71C-E9BE3CA41A16}" presName="wedge5" presStyleLbl="node1" presStyleIdx="4" presStyleCnt="6"/>
      <dgm:spPr/>
    </dgm:pt>
    <dgm:pt modelId="{AAE3FA55-AFCE-4D81-A98B-1463C70FA628}" type="pres">
      <dgm:prSet presAssocID="{29EEDB16-9CCB-4C34-B71C-E9BE3CA41A16}" presName="wedge5Tx" presStyleLbl="node1" presStyleIdx="4" presStyleCnt="6">
        <dgm:presLayoutVars>
          <dgm:chMax val="0"/>
          <dgm:chPref val="0"/>
          <dgm:bulletEnabled val="1"/>
        </dgm:presLayoutVars>
      </dgm:prSet>
      <dgm:spPr/>
    </dgm:pt>
    <dgm:pt modelId="{524AE37B-AF2E-4930-9104-23799EC94C28}" type="pres">
      <dgm:prSet presAssocID="{29EEDB16-9CCB-4C34-B71C-E9BE3CA41A16}" presName="wedge6" presStyleLbl="node1" presStyleIdx="5" presStyleCnt="6"/>
      <dgm:spPr/>
    </dgm:pt>
    <dgm:pt modelId="{F5C22409-F287-4B51-B6BB-BC1C6CAF1B17}" type="pres">
      <dgm:prSet presAssocID="{29EEDB16-9CCB-4C34-B71C-E9BE3CA41A16}" presName="wedge6Tx" presStyleLbl="node1" presStyleIdx="5" presStyleCnt="6">
        <dgm:presLayoutVars>
          <dgm:chMax val="0"/>
          <dgm:chPref val="0"/>
          <dgm:bulletEnabled val="1"/>
        </dgm:presLayoutVars>
      </dgm:prSet>
      <dgm:spPr/>
    </dgm:pt>
  </dgm:ptLst>
  <dgm:cxnLst>
    <dgm:cxn modelId="{FC5FA004-0B6B-4F88-9C41-ABC99F7A9CAE}" type="presOf" srcId="{7E555C10-D5BE-4867-8039-FA64D8D655A7}" destId="{636CAD49-E071-458E-93C9-CBE89CAEBC60}" srcOrd="0" destOrd="0" presId="urn:microsoft.com/office/officeart/2005/8/layout/chart3"/>
    <dgm:cxn modelId="{41A3D807-329D-48A3-A874-CBC9ABFD309C}" srcId="{29EEDB16-9CCB-4C34-B71C-E9BE3CA41A16}" destId="{01D3F277-D1CF-45DD-9960-E8A5F936FFE8}" srcOrd="4" destOrd="0" parTransId="{F2770F18-5279-4495-BAFD-14C5FEE30B07}" sibTransId="{4B16A2E6-A6C3-4108-A97D-99E42529AC05}"/>
    <dgm:cxn modelId="{EAA91F0C-5462-4992-AC01-57BEBC7D0518}" type="presOf" srcId="{2310B4F9-F22E-4FFF-BC86-6086B66709ED}" destId="{F5C22409-F287-4B51-B6BB-BC1C6CAF1B17}" srcOrd="1" destOrd="0" presId="urn:microsoft.com/office/officeart/2005/8/layout/chart3"/>
    <dgm:cxn modelId="{5DAEDE1B-9A7D-4CF9-BA7B-BFC0CBFA111D}" type="presOf" srcId="{01D3F277-D1CF-45DD-9960-E8A5F936FFE8}" destId="{AAE3FA55-AFCE-4D81-A98B-1463C70FA628}" srcOrd="1" destOrd="0" presId="urn:microsoft.com/office/officeart/2005/8/layout/chart3"/>
    <dgm:cxn modelId="{63F97231-A5CF-4834-8495-52F6665C82A7}" srcId="{29EEDB16-9CCB-4C34-B71C-E9BE3CA41A16}" destId="{7E555C10-D5BE-4867-8039-FA64D8D655A7}" srcOrd="2" destOrd="0" parTransId="{F4B0E7DC-E716-4296-BEBB-2A9BD61CDC2C}" sibTransId="{043AE1C1-ADF3-4679-9416-F44219455785}"/>
    <dgm:cxn modelId="{7053063B-26AF-4770-9D82-BF12F09EC095}" srcId="{29EEDB16-9CCB-4C34-B71C-E9BE3CA41A16}" destId="{CA221A34-20E7-4D15-A260-2E724EAC3C3C}" srcOrd="3" destOrd="0" parTransId="{4C833EB0-D942-48C4-A546-C3397EC77627}" sibTransId="{C722388E-A6C3-4A4D-AC0B-699B75D6D07B}"/>
    <dgm:cxn modelId="{DC15A83F-FFE1-4448-83AB-C4DD6F67C95A}" srcId="{29EEDB16-9CCB-4C34-B71C-E9BE3CA41A16}" destId="{9FC06E96-789A-46F7-8585-74E7D8D63289}" srcOrd="1" destOrd="0" parTransId="{39999074-D039-4226-8EAD-694350F8C0F0}" sibTransId="{0AEAB028-CA78-447C-8AA7-05567377B2A9}"/>
    <dgm:cxn modelId="{1704205A-2B8F-4FF8-AC1D-4C35F87059FF}" type="presOf" srcId="{2310B4F9-F22E-4FFF-BC86-6086B66709ED}" destId="{524AE37B-AF2E-4930-9104-23799EC94C28}" srcOrd="0" destOrd="0" presId="urn:microsoft.com/office/officeart/2005/8/layout/chart3"/>
    <dgm:cxn modelId="{DF9FE45B-137A-4097-AF66-792A8D944716}" type="presOf" srcId="{9FC06E96-789A-46F7-8585-74E7D8D63289}" destId="{FAB2D0B1-19F5-412E-B823-312FA025AE7B}" srcOrd="1" destOrd="0" presId="urn:microsoft.com/office/officeart/2005/8/layout/chart3"/>
    <dgm:cxn modelId="{66A86B67-0D89-49C2-B2DF-3437C3647F68}" type="presOf" srcId="{9FC06E96-789A-46F7-8585-74E7D8D63289}" destId="{8D16EF44-DB0F-4739-826A-57E145EDA44D}" srcOrd="0" destOrd="0" presId="urn:microsoft.com/office/officeart/2005/8/layout/chart3"/>
    <dgm:cxn modelId="{0EBA196C-502F-4DAF-A0FE-BC4057FFEC70}" srcId="{29EEDB16-9CCB-4C34-B71C-E9BE3CA41A16}" destId="{2310B4F9-F22E-4FFF-BC86-6086B66709ED}" srcOrd="5" destOrd="0" parTransId="{A4866792-2C7D-4B2C-B0B9-2B699B9F8203}" sibTransId="{48F7D070-5344-47C0-8FF2-E0EC199AE035}"/>
    <dgm:cxn modelId="{69B7316D-0352-414B-B858-27BC12386524}" srcId="{29EEDB16-9CCB-4C34-B71C-E9BE3CA41A16}" destId="{3641A811-011D-4E87-84BA-F26366AC0E96}" srcOrd="0" destOrd="0" parTransId="{7634726A-9D3F-4EBD-B05B-15A9095057FB}" sibTransId="{CC72A149-7FD0-4BEB-8389-5F4D544B3967}"/>
    <dgm:cxn modelId="{1E458A7A-7FB8-4712-A89B-46461C814784}" type="presOf" srcId="{CA221A34-20E7-4D15-A260-2E724EAC3C3C}" destId="{C7EAB9E9-1DC9-44EC-B18B-FD949968BB61}" srcOrd="1" destOrd="0" presId="urn:microsoft.com/office/officeart/2005/8/layout/chart3"/>
    <dgm:cxn modelId="{CDDA9F82-D9C2-4B65-B5B8-13E53396562C}" type="presOf" srcId="{3641A811-011D-4E87-84BA-F26366AC0E96}" destId="{1D4A28BD-E69A-4225-A4FF-1FBDF9FDB8E7}" srcOrd="1" destOrd="0" presId="urn:microsoft.com/office/officeart/2005/8/layout/chart3"/>
    <dgm:cxn modelId="{B4EF14A8-CB07-4CF1-B7F9-B7977A639342}" type="presOf" srcId="{7E555C10-D5BE-4867-8039-FA64D8D655A7}" destId="{80DE6339-CFE3-43F7-9F4B-849C0B08A1B1}" srcOrd="1" destOrd="0" presId="urn:microsoft.com/office/officeart/2005/8/layout/chart3"/>
    <dgm:cxn modelId="{D9054AB2-288B-4EA3-AC2D-06027DEA731A}" type="presOf" srcId="{01D3F277-D1CF-45DD-9960-E8A5F936FFE8}" destId="{DAAE67E7-DF9F-4F68-B73E-E0EF45DF4462}" srcOrd="0" destOrd="0" presId="urn:microsoft.com/office/officeart/2005/8/layout/chart3"/>
    <dgm:cxn modelId="{1A4F54DD-F7DD-4942-81DF-54F64D32032C}" type="presOf" srcId="{29EEDB16-9CCB-4C34-B71C-E9BE3CA41A16}" destId="{43ED653A-616E-42B9-B6F6-232B6D950278}" srcOrd="0" destOrd="0" presId="urn:microsoft.com/office/officeart/2005/8/layout/chart3"/>
    <dgm:cxn modelId="{3DB8E8E5-30EF-4635-8115-8436189F87C9}" type="presOf" srcId="{CA221A34-20E7-4D15-A260-2E724EAC3C3C}" destId="{6E6A5191-A4B4-4EF2-8087-5B4C8FBEBE60}" srcOrd="0" destOrd="0" presId="urn:microsoft.com/office/officeart/2005/8/layout/chart3"/>
    <dgm:cxn modelId="{67BC0DF4-6799-4491-A7BC-1A5D09FCBB31}" type="presOf" srcId="{3641A811-011D-4E87-84BA-F26366AC0E96}" destId="{C17B8A9E-EB47-4233-9BDE-9387CD02D92E}" srcOrd="0" destOrd="0" presId="urn:microsoft.com/office/officeart/2005/8/layout/chart3"/>
    <dgm:cxn modelId="{B6366115-1F23-42B3-BC81-574FDB8AA049}" type="presParOf" srcId="{43ED653A-616E-42B9-B6F6-232B6D950278}" destId="{C17B8A9E-EB47-4233-9BDE-9387CD02D92E}" srcOrd="0" destOrd="0" presId="urn:microsoft.com/office/officeart/2005/8/layout/chart3"/>
    <dgm:cxn modelId="{7215089F-7D8A-4C10-8B78-5FB675589C45}" type="presParOf" srcId="{43ED653A-616E-42B9-B6F6-232B6D950278}" destId="{1D4A28BD-E69A-4225-A4FF-1FBDF9FDB8E7}" srcOrd="1" destOrd="0" presId="urn:microsoft.com/office/officeart/2005/8/layout/chart3"/>
    <dgm:cxn modelId="{ABCD6396-FA47-4156-8428-85CC31B9BF39}" type="presParOf" srcId="{43ED653A-616E-42B9-B6F6-232B6D950278}" destId="{8D16EF44-DB0F-4739-826A-57E145EDA44D}" srcOrd="2" destOrd="0" presId="urn:microsoft.com/office/officeart/2005/8/layout/chart3"/>
    <dgm:cxn modelId="{5802A31A-D88D-4E1C-B0C6-C0B8828C15F1}" type="presParOf" srcId="{43ED653A-616E-42B9-B6F6-232B6D950278}" destId="{FAB2D0B1-19F5-412E-B823-312FA025AE7B}" srcOrd="3" destOrd="0" presId="urn:microsoft.com/office/officeart/2005/8/layout/chart3"/>
    <dgm:cxn modelId="{E830352E-30AD-4970-8E4A-61247363C7AC}" type="presParOf" srcId="{43ED653A-616E-42B9-B6F6-232B6D950278}" destId="{636CAD49-E071-458E-93C9-CBE89CAEBC60}" srcOrd="4" destOrd="0" presId="urn:microsoft.com/office/officeart/2005/8/layout/chart3"/>
    <dgm:cxn modelId="{F18EB2F6-060D-4AE4-AE0C-F2C323ADAD39}" type="presParOf" srcId="{43ED653A-616E-42B9-B6F6-232B6D950278}" destId="{80DE6339-CFE3-43F7-9F4B-849C0B08A1B1}" srcOrd="5" destOrd="0" presId="urn:microsoft.com/office/officeart/2005/8/layout/chart3"/>
    <dgm:cxn modelId="{B87CD141-7066-4945-A623-C542D32078D1}" type="presParOf" srcId="{43ED653A-616E-42B9-B6F6-232B6D950278}" destId="{6E6A5191-A4B4-4EF2-8087-5B4C8FBEBE60}" srcOrd="6" destOrd="0" presId="urn:microsoft.com/office/officeart/2005/8/layout/chart3"/>
    <dgm:cxn modelId="{AE357E21-CADD-47E6-9CA9-1A7A14179534}" type="presParOf" srcId="{43ED653A-616E-42B9-B6F6-232B6D950278}" destId="{C7EAB9E9-1DC9-44EC-B18B-FD949968BB61}" srcOrd="7" destOrd="0" presId="urn:microsoft.com/office/officeart/2005/8/layout/chart3"/>
    <dgm:cxn modelId="{2FF0C577-2AB7-41FA-8843-B433DE254954}" type="presParOf" srcId="{43ED653A-616E-42B9-B6F6-232B6D950278}" destId="{DAAE67E7-DF9F-4F68-B73E-E0EF45DF4462}" srcOrd="8" destOrd="0" presId="urn:microsoft.com/office/officeart/2005/8/layout/chart3"/>
    <dgm:cxn modelId="{0C16A614-649E-4FE7-A28D-812DA9CD630D}" type="presParOf" srcId="{43ED653A-616E-42B9-B6F6-232B6D950278}" destId="{AAE3FA55-AFCE-4D81-A98B-1463C70FA628}" srcOrd="9" destOrd="0" presId="urn:microsoft.com/office/officeart/2005/8/layout/chart3"/>
    <dgm:cxn modelId="{8D1FFBEB-125B-4F9A-9AEA-A4890711AFF2}" type="presParOf" srcId="{43ED653A-616E-42B9-B6F6-232B6D950278}" destId="{524AE37B-AF2E-4930-9104-23799EC94C28}" srcOrd="10" destOrd="0" presId="urn:microsoft.com/office/officeart/2005/8/layout/chart3"/>
    <dgm:cxn modelId="{8E95EF26-FA45-4CE3-A5DD-BB17558C298B}" type="presParOf" srcId="{43ED653A-616E-42B9-B6F6-232B6D950278}" destId="{F5C22409-F287-4B51-B6BB-BC1C6CAF1B17}" srcOrd="11"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FE9500-C8E0-44A3-9D4E-0C1CDA60AD32}" type="doc">
      <dgm:prSet loTypeId="urn:microsoft.com/office/officeart/2005/8/layout/lProcess3" loCatId="process" qsTypeId="urn:microsoft.com/office/officeart/2005/8/quickstyle/simple5" qsCatId="simple" csTypeId="urn:microsoft.com/office/officeart/2005/8/colors/colorful3" csCatId="colorful" phldr="1"/>
      <dgm:spPr/>
      <dgm:t>
        <a:bodyPr/>
        <a:lstStyle/>
        <a:p>
          <a:pPr rtl="1"/>
          <a:endParaRPr lang="ar-SA"/>
        </a:p>
      </dgm:t>
    </dgm:pt>
    <dgm:pt modelId="{2E4186B2-AF57-40BC-80F3-982B94B3DE67}">
      <dgm:prSet phldrT="[نص]"/>
      <dgm:spPr/>
      <dgm:t>
        <a:bodyPr/>
        <a:lstStyle/>
        <a:p>
          <a:pPr rtl="1"/>
          <a:r>
            <a:rPr lang="ar-SA" b="1" dirty="0">
              <a:effectLst>
                <a:outerShdw blurRad="38100" dist="38100" dir="2700000" algn="tl">
                  <a:srgbClr val="000000">
                    <a:alpha val="43137"/>
                  </a:srgbClr>
                </a:outerShdw>
              </a:effectLst>
            </a:rPr>
            <a:t>استغلال النفوذ</a:t>
          </a:r>
        </a:p>
      </dgm:t>
    </dgm:pt>
    <dgm:pt modelId="{B4CDAA76-9882-4530-83AD-0FC211FA03F7}" type="parTrans" cxnId="{7A70D351-36F6-4FFA-A651-CA7A89C23B49}">
      <dgm:prSet/>
      <dgm:spPr/>
      <dgm:t>
        <a:bodyPr/>
        <a:lstStyle/>
        <a:p>
          <a:pPr rtl="1"/>
          <a:endParaRPr lang="ar-SA" b="1">
            <a:effectLst>
              <a:outerShdw blurRad="38100" dist="38100" dir="2700000" algn="tl">
                <a:srgbClr val="000000">
                  <a:alpha val="43137"/>
                </a:srgbClr>
              </a:outerShdw>
            </a:effectLst>
          </a:endParaRPr>
        </a:p>
      </dgm:t>
    </dgm:pt>
    <dgm:pt modelId="{26806D3C-E7A9-4764-9FA2-7D08F3CA7B01}" type="sibTrans" cxnId="{7A70D351-36F6-4FFA-A651-CA7A89C23B49}">
      <dgm:prSet/>
      <dgm:spPr/>
      <dgm:t>
        <a:bodyPr/>
        <a:lstStyle/>
        <a:p>
          <a:pPr rtl="1"/>
          <a:endParaRPr lang="ar-SA" b="1">
            <a:effectLst>
              <a:outerShdw blurRad="38100" dist="38100" dir="2700000" algn="tl">
                <a:srgbClr val="000000">
                  <a:alpha val="43137"/>
                </a:srgbClr>
              </a:outerShdw>
            </a:effectLst>
          </a:endParaRPr>
        </a:p>
      </dgm:t>
    </dgm:pt>
    <dgm:pt modelId="{FB2B6325-2CB2-41C2-B722-01596292E6E5}">
      <dgm:prSet phldrT="[نص]"/>
      <dgm:spPr/>
      <dgm:t>
        <a:bodyPr/>
        <a:lstStyle/>
        <a:p>
          <a:pPr rtl="1"/>
          <a:r>
            <a:rPr lang="ar-SA" b="1" dirty="0">
              <a:effectLst>
                <a:outerShdw blurRad="38100" dist="38100" dir="2700000" algn="tl">
                  <a:srgbClr val="000000">
                    <a:alpha val="43137"/>
                  </a:srgbClr>
                </a:outerShdw>
              </a:effectLst>
            </a:rPr>
            <a:t>الفقرة 1</a:t>
          </a:r>
        </a:p>
      </dgm:t>
    </dgm:pt>
    <dgm:pt modelId="{4B42CABA-0FE7-4376-9E5C-16DA2B5AC90C}" type="parTrans" cxnId="{D3DDF304-A284-428E-9C59-2A11452A2B17}">
      <dgm:prSet/>
      <dgm:spPr/>
      <dgm:t>
        <a:bodyPr/>
        <a:lstStyle/>
        <a:p>
          <a:pPr rtl="1"/>
          <a:endParaRPr lang="ar-SA" b="1">
            <a:effectLst>
              <a:outerShdw blurRad="38100" dist="38100" dir="2700000" algn="tl">
                <a:srgbClr val="000000">
                  <a:alpha val="43137"/>
                </a:srgbClr>
              </a:outerShdw>
            </a:effectLst>
          </a:endParaRPr>
        </a:p>
      </dgm:t>
    </dgm:pt>
    <dgm:pt modelId="{E34F9A8C-8278-4FD5-8715-2D68B5AE84F0}" type="sibTrans" cxnId="{D3DDF304-A284-428E-9C59-2A11452A2B17}">
      <dgm:prSet/>
      <dgm:spPr/>
      <dgm:t>
        <a:bodyPr/>
        <a:lstStyle/>
        <a:p>
          <a:pPr rtl="1"/>
          <a:endParaRPr lang="ar-SA" b="1">
            <a:effectLst>
              <a:outerShdw blurRad="38100" dist="38100" dir="2700000" algn="tl">
                <a:srgbClr val="000000">
                  <a:alpha val="43137"/>
                </a:srgbClr>
              </a:outerShdw>
            </a:effectLst>
          </a:endParaRPr>
        </a:p>
      </dgm:t>
    </dgm:pt>
    <dgm:pt modelId="{2BADD194-B90F-4066-9B7A-7365B11A61B7}">
      <dgm:prSet phldrT="[نص]"/>
      <dgm:spPr/>
      <dgm:t>
        <a:bodyPr/>
        <a:lstStyle/>
        <a:p>
          <a:pPr rtl="1"/>
          <a:r>
            <a:rPr lang="ar-SA" b="1" dirty="0">
              <a:effectLst>
                <a:outerShdw blurRad="38100" dist="38100" dir="2700000" algn="tl">
                  <a:srgbClr val="000000">
                    <a:alpha val="43137"/>
                  </a:srgbClr>
                </a:outerShdw>
              </a:effectLst>
            </a:rPr>
            <a:t>المادة 2</a:t>
          </a:r>
        </a:p>
      </dgm:t>
    </dgm:pt>
    <dgm:pt modelId="{2697A29A-1D2E-4924-B4EE-E81C0B9508C5}" type="parTrans" cxnId="{F93651D8-94C6-409D-92E6-9CAFF6D5EE14}">
      <dgm:prSet/>
      <dgm:spPr/>
      <dgm:t>
        <a:bodyPr/>
        <a:lstStyle/>
        <a:p>
          <a:pPr rtl="1"/>
          <a:endParaRPr lang="ar-SA" b="1">
            <a:effectLst>
              <a:outerShdw blurRad="38100" dist="38100" dir="2700000" algn="tl">
                <a:srgbClr val="000000">
                  <a:alpha val="43137"/>
                </a:srgbClr>
              </a:outerShdw>
            </a:effectLst>
          </a:endParaRPr>
        </a:p>
      </dgm:t>
    </dgm:pt>
    <dgm:pt modelId="{5D0235A2-17CD-476B-ACB9-7AFAC4413FD2}" type="sibTrans" cxnId="{F93651D8-94C6-409D-92E6-9CAFF6D5EE14}">
      <dgm:prSet/>
      <dgm:spPr/>
      <dgm:t>
        <a:bodyPr/>
        <a:lstStyle/>
        <a:p>
          <a:pPr rtl="1"/>
          <a:endParaRPr lang="ar-SA" b="1">
            <a:effectLst>
              <a:outerShdw blurRad="38100" dist="38100" dir="2700000" algn="tl">
                <a:srgbClr val="000000">
                  <a:alpha val="43137"/>
                </a:srgbClr>
              </a:outerShdw>
            </a:effectLst>
          </a:endParaRPr>
        </a:p>
      </dgm:t>
    </dgm:pt>
    <dgm:pt modelId="{CA648218-211B-4E57-BE29-FAA70FAFFDA8}">
      <dgm:prSet phldrT="[نص]"/>
      <dgm:spPr/>
      <dgm:t>
        <a:bodyPr/>
        <a:lstStyle/>
        <a:p>
          <a:pPr rtl="1"/>
          <a:r>
            <a:rPr lang="ar-SA" b="1" dirty="0">
              <a:effectLst>
                <a:outerShdw blurRad="38100" dist="38100" dir="2700000" algn="tl">
                  <a:srgbClr val="000000">
                    <a:alpha val="43137"/>
                  </a:srgbClr>
                </a:outerShdw>
              </a:effectLst>
            </a:rPr>
            <a:t>إساءة الاستعمال الإداري </a:t>
          </a:r>
        </a:p>
      </dgm:t>
    </dgm:pt>
    <dgm:pt modelId="{786DD302-532E-47BF-A6A7-2FE3C50ADA34}" type="parTrans" cxnId="{A59DB20D-514B-4100-B844-7089F9908E07}">
      <dgm:prSet/>
      <dgm:spPr/>
      <dgm:t>
        <a:bodyPr/>
        <a:lstStyle/>
        <a:p>
          <a:pPr rtl="1"/>
          <a:endParaRPr lang="ar-SA" b="1">
            <a:effectLst>
              <a:outerShdw blurRad="38100" dist="38100" dir="2700000" algn="tl">
                <a:srgbClr val="000000">
                  <a:alpha val="43137"/>
                </a:srgbClr>
              </a:outerShdw>
            </a:effectLst>
          </a:endParaRPr>
        </a:p>
      </dgm:t>
    </dgm:pt>
    <dgm:pt modelId="{5A807CCF-3F43-446F-9C9D-5F4B436207F0}" type="sibTrans" cxnId="{A59DB20D-514B-4100-B844-7089F9908E07}">
      <dgm:prSet/>
      <dgm:spPr/>
      <dgm:t>
        <a:bodyPr/>
        <a:lstStyle/>
        <a:p>
          <a:pPr rtl="1"/>
          <a:endParaRPr lang="ar-SA" b="1">
            <a:effectLst>
              <a:outerShdw blurRad="38100" dist="38100" dir="2700000" algn="tl">
                <a:srgbClr val="000000">
                  <a:alpha val="43137"/>
                </a:srgbClr>
              </a:outerShdw>
            </a:effectLst>
          </a:endParaRPr>
        </a:p>
      </dgm:t>
    </dgm:pt>
    <dgm:pt modelId="{573CB1B6-6E01-49A9-A9CD-5E66A4689CD8}">
      <dgm:prSet phldrT="[نص]"/>
      <dgm:spPr/>
      <dgm:t>
        <a:bodyPr/>
        <a:lstStyle/>
        <a:p>
          <a:pPr rtl="1"/>
          <a:r>
            <a:rPr lang="ar-SA" b="1" dirty="0">
              <a:effectLst>
                <a:outerShdw blurRad="38100" dist="38100" dir="2700000" algn="tl">
                  <a:srgbClr val="000000">
                    <a:alpha val="43137"/>
                  </a:srgbClr>
                </a:outerShdw>
              </a:effectLst>
            </a:rPr>
            <a:t>الفقرة 5</a:t>
          </a:r>
        </a:p>
      </dgm:t>
    </dgm:pt>
    <dgm:pt modelId="{CAECF2D5-8473-4979-B745-D1BE54C8A8B5}" type="parTrans" cxnId="{4DBA36E0-58D1-450F-9EB1-A72DFEF27690}">
      <dgm:prSet/>
      <dgm:spPr/>
      <dgm:t>
        <a:bodyPr/>
        <a:lstStyle/>
        <a:p>
          <a:pPr rtl="1"/>
          <a:endParaRPr lang="ar-SA" b="1">
            <a:effectLst>
              <a:outerShdw blurRad="38100" dist="38100" dir="2700000" algn="tl">
                <a:srgbClr val="000000">
                  <a:alpha val="43137"/>
                </a:srgbClr>
              </a:outerShdw>
            </a:effectLst>
          </a:endParaRPr>
        </a:p>
      </dgm:t>
    </dgm:pt>
    <dgm:pt modelId="{CFF13AA0-0FE8-473C-AC30-F07C84D0016E}" type="sibTrans" cxnId="{4DBA36E0-58D1-450F-9EB1-A72DFEF27690}">
      <dgm:prSet/>
      <dgm:spPr/>
      <dgm:t>
        <a:bodyPr/>
        <a:lstStyle/>
        <a:p>
          <a:pPr rtl="1"/>
          <a:endParaRPr lang="ar-SA" b="1">
            <a:effectLst>
              <a:outerShdw blurRad="38100" dist="38100" dir="2700000" algn="tl">
                <a:srgbClr val="000000">
                  <a:alpha val="43137"/>
                </a:srgbClr>
              </a:outerShdw>
            </a:effectLst>
          </a:endParaRPr>
        </a:p>
      </dgm:t>
    </dgm:pt>
    <dgm:pt modelId="{1A046DB8-6EE1-4E5F-BA69-93218B7F4FA3}">
      <dgm:prSet phldrT="[نص]"/>
      <dgm:spPr/>
      <dgm:t>
        <a:bodyPr/>
        <a:lstStyle/>
        <a:p>
          <a:pPr rtl="1"/>
          <a:r>
            <a:rPr lang="ar-SA" b="1" dirty="0">
              <a:effectLst>
                <a:outerShdw blurRad="38100" dist="38100" dir="2700000" algn="tl">
                  <a:srgbClr val="000000">
                    <a:alpha val="43137"/>
                  </a:srgbClr>
                </a:outerShdw>
              </a:effectLst>
            </a:rPr>
            <a:t>المادة 2</a:t>
          </a:r>
        </a:p>
      </dgm:t>
    </dgm:pt>
    <dgm:pt modelId="{2C3DCA03-E170-4336-837E-0BA284549A71}" type="parTrans" cxnId="{F2077E74-A23F-4D36-963D-EB7611FB9027}">
      <dgm:prSet/>
      <dgm:spPr/>
      <dgm:t>
        <a:bodyPr/>
        <a:lstStyle/>
        <a:p>
          <a:pPr rtl="1"/>
          <a:endParaRPr lang="ar-SA" b="1">
            <a:effectLst>
              <a:outerShdw blurRad="38100" dist="38100" dir="2700000" algn="tl">
                <a:srgbClr val="000000">
                  <a:alpha val="43137"/>
                </a:srgbClr>
              </a:outerShdw>
            </a:effectLst>
          </a:endParaRPr>
        </a:p>
      </dgm:t>
    </dgm:pt>
    <dgm:pt modelId="{6E5BF7A3-42BE-4BC4-B3DE-67E6D0826726}" type="sibTrans" cxnId="{F2077E74-A23F-4D36-963D-EB7611FB9027}">
      <dgm:prSet/>
      <dgm:spPr/>
      <dgm:t>
        <a:bodyPr/>
        <a:lstStyle/>
        <a:p>
          <a:pPr rtl="1"/>
          <a:endParaRPr lang="ar-SA" b="1">
            <a:effectLst>
              <a:outerShdw blurRad="38100" dist="38100" dir="2700000" algn="tl">
                <a:srgbClr val="000000">
                  <a:alpha val="43137"/>
                </a:srgbClr>
              </a:outerShdw>
            </a:effectLst>
          </a:endParaRPr>
        </a:p>
      </dgm:t>
    </dgm:pt>
    <dgm:pt modelId="{00C43DE4-739D-4BCA-BCD4-D4921E71A340}">
      <dgm:prSet phldrT="[نص]"/>
      <dgm:spPr/>
      <dgm:t>
        <a:bodyPr/>
        <a:lstStyle/>
        <a:p>
          <a:pPr rtl="1"/>
          <a:r>
            <a:rPr lang="ar-SA" b="1" dirty="0">
              <a:effectLst>
                <a:outerShdw blurRad="38100" dist="38100" dir="2700000" algn="tl">
                  <a:srgbClr val="000000">
                    <a:alpha val="43137"/>
                  </a:srgbClr>
                </a:outerShdw>
              </a:effectLst>
            </a:rPr>
            <a:t>إساءة استعمال السلطة.</a:t>
          </a:r>
        </a:p>
      </dgm:t>
    </dgm:pt>
    <dgm:pt modelId="{7BAB1C63-5820-4511-BCEC-E676F712B5C7}" type="parTrans" cxnId="{C03BF460-6729-408C-AA1E-AEB3DE0E744B}">
      <dgm:prSet/>
      <dgm:spPr/>
      <dgm:t>
        <a:bodyPr/>
        <a:lstStyle/>
        <a:p>
          <a:pPr rtl="1"/>
          <a:endParaRPr lang="ar-SA" b="1">
            <a:effectLst>
              <a:outerShdw blurRad="38100" dist="38100" dir="2700000" algn="tl">
                <a:srgbClr val="000000">
                  <a:alpha val="43137"/>
                </a:srgbClr>
              </a:outerShdw>
            </a:effectLst>
          </a:endParaRPr>
        </a:p>
      </dgm:t>
    </dgm:pt>
    <dgm:pt modelId="{E1341974-7FD2-4722-9FF2-DBE86FEDE54A}" type="sibTrans" cxnId="{C03BF460-6729-408C-AA1E-AEB3DE0E744B}">
      <dgm:prSet/>
      <dgm:spPr/>
      <dgm:t>
        <a:bodyPr/>
        <a:lstStyle/>
        <a:p>
          <a:pPr rtl="1"/>
          <a:endParaRPr lang="ar-SA" b="1">
            <a:effectLst>
              <a:outerShdw blurRad="38100" dist="38100" dir="2700000" algn="tl">
                <a:srgbClr val="000000">
                  <a:alpha val="43137"/>
                </a:srgbClr>
              </a:outerShdw>
            </a:effectLst>
          </a:endParaRPr>
        </a:p>
      </dgm:t>
    </dgm:pt>
    <dgm:pt modelId="{7974D6AE-7240-4D66-9CE1-39773E3754B3}">
      <dgm:prSet phldrT="[نص]"/>
      <dgm:spPr/>
      <dgm:t>
        <a:bodyPr/>
        <a:lstStyle/>
        <a:p>
          <a:pPr rtl="1"/>
          <a:r>
            <a:rPr lang="ar-SA" b="1" dirty="0">
              <a:effectLst>
                <a:outerShdw blurRad="38100" dist="38100" dir="2700000" algn="tl">
                  <a:srgbClr val="000000">
                    <a:alpha val="43137"/>
                  </a:srgbClr>
                </a:outerShdw>
              </a:effectLst>
            </a:rPr>
            <a:t>المادة 2</a:t>
          </a:r>
        </a:p>
      </dgm:t>
    </dgm:pt>
    <dgm:pt modelId="{A4D17DC9-9B52-4D31-BD85-18FC4E82B4DE}" type="parTrans" cxnId="{7D9F08F3-5890-4EB8-94EC-E9C6F0D69085}">
      <dgm:prSet/>
      <dgm:spPr/>
      <dgm:t>
        <a:bodyPr/>
        <a:lstStyle/>
        <a:p>
          <a:pPr rtl="1"/>
          <a:endParaRPr lang="ar-SA" b="1">
            <a:effectLst>
              <a:outerShdw blurRad="38100" dist="38100" dir="2700000" algn="tl">
                <a:srgbClr val="000000">
                  <a:alpha val="43137"/>
                </a:srgbClr>
              </a:outerShdw>
            </a:effectLst>
          </a:endParaRPr>
        </a:p>
      </dgm:t>
    </dgm:pt>
    <dgm:pt modelId="{65097E98-24A4-45D2-A682-A58CCEC527E3}" type="sibTrans" cxnId="{7D9F08F3-5890-4EB8-94EC-E9C6F0D69085}">
      <dgm:prSet/>
      <dgm:spPr/>
      <dgm:t>
        <a:bodyPr/>
        <a:lstStyle/>
        <a:p>
          <a:pPr rtl="1"/>
          <a:endParaRPr lang="ar-SA" b="1">
            <a:effectLst>
              <a:outerShdw blurRad="38100" dist="38100" dir="2700000" algn="tl">
                <a:srgbClr val="000000">
                  <a:alpha val="43137"/>
                </a:srgbClr>
              </a:outerShdw>
            </a:effectLst>
          </a:endParaRPr>
        </a:p>
      </dgm:t>
    </dgm:pt>
    <dgm:pt modelId="{45558C04-E580-4CEB-A4FA-5D46859BE368}">
      <dgm:prSet phldrT="[نص]"/>
      <dgm:spPr/>
      <dgm:t>
        <a:bodyPr/>
        <a:lstStyle/>
        <a:p>
          <a:pPr rtl="1"/>
          <a:r>
            <a:rPr lang="ar-SA" b="1" dirty="0">
              <a:effectLst>
                <a:outerShdw blurRad="38100" dist="38100" dir="2700000" algn="tl">
                  <a:srgbClr val="000000">
                    <a:alpha val="43137"/>
                  </a:srgbClr>
                </a:outerShdw>
              </a:effectLst>
            </a:rPr>
            <a:t>م43 /1377  </a:t>
          </a:r>
        </a:p>
      </dgm:t>
    </dgm:pt>
    <dgm:pt modelId="{F22A24D0-113F-4532-A928-62227D0EC43B}" type="parTrans" cxnId="{BB76B109-5917-4F0E-B57A-00161E1C341F}">
      <dgm:prSet/>
      <dgm:spPr/>
      <dgm:t>
        <a:bodyPr/>
        <a:lstStyle/>
        <a:p>
          <a:pPr rtl="1"/>
          <a:endParaRPr lang="ar-SA" b="1">
            <a:effectLst>
              <a:outerShdw blurRad="38100" dist="38100" dir="2700000" algn="tl">
                <a:srgbClr val="000000">
                  <a:alpha val="43137"/>
                </a:srgbClr>
              </a:outerShdw>
            </a:effectLst>
          </a:endParaRPr>
        </a:p>
      </dgm:t>
    </dgm:pt>
    <dgm:pt modelId="{5E4E73EF-3850-4C88-A8D4-E033EC52923C}" type="sibTrans" cxnId="{BB76B109-5917-4F0E-B57A-00161E1C341F}">
      <dgm:prSet/>
      <dgm:spPr/>
      <dgm:t>
        <a:bodyPr/>
        <a:lstStyle/>
        <a:p>
          <a:pPr rtl="1"/>
          <a:endParaRPr lang="ar-SA" b="1">
            <a:effectLst>
              <a:outerShdw blurRad="38100" dist="38100" dir="2700000" algn="tl">
                <a:srgbClr val="000000">
                  <a:alpha val="43137"/>
                </a:srgbClr>
              </a:outerShdw>
            </a:effectLst>
          </a:endParaRPr>
        </a:p>
      </dgm:t>
    </dgm:pt>
    <dgm:pt modelId="{804F8BAF-4D9A-4ACE-8EA2-EA07269266F5}">
      <dgm:prSet phldrT="[نص]"/>
      <dgm:spPr/>
      <dgm:t>
        <a:bodyPr/>
        <a:lstStyle/>
        <a:p>
          <a:pPr rtl="1"/>
          <a:r>
            <a:rPr lang="ar-SA" b="1" dirty="0">
              <a:effectLst>
                <a:outerShdw blurRad="38100" dist="38100" dir="2700000" algn="tl">
                  <a:srgbClr val="000000">
                    <a:alpha val="43137"/>
                  </a:srgbClr>
                </a:outerShdw>
              </a:effectLst>
            </a:rPr>
            <a:t>م43 /1377</a:t>
          </a:r>
        </a:p>
      </dgm:t>
    </dgm:pt>
    <dgm:pt modelId="{BB70CC7A-B4FA-4FA0-91F3-BCE518FE1DC2}" type="parTrans" cxnId="{C1864937-27BE-4FA3-B532-8FC4CC2A7436}">
      <dgm:prSet/>
      <dgm:spPr/>
      <dgm:t>
        <a:bodyPr/>
        <a:lstStyle/>
        <a:p>
          <a:pPr rtl="1"/>
          <a:endParaRPr lang="ar-SA" b="1">
            <a:effectLst>
              <a:outerShdw blurRad="38100" dist="38100" dir="2700000" algn="tl">
                <a:srgbClr val="000000">
                  <a:alpha val="43137"/>
                </a:srgbClr>
              </a:outerShdw>
            </a:effectLst>
          </a:endParaRPr>
        </a:p>
      </dgm:t>
    </dgm:pt>
    <dgm:pt modelId="{0BBB926F-AA6D-4DB2-9E75-CD1FACF45194}" type="sibTrans" cxnId="{C1864937-27BE-4FA3-B532-8FC4CC2A7436}">
      <dgm:prSet/>
      <dgm:spPr/>
      <dgm:t>
        <a:bodyPr/>
        <a:lstStyle/>
        <a:p>
          <a:pPr rtl="1"/>
          <a:endParaRPr lang="ar-SA" b="1">
            <a:effectLst>
              <a:outerShdw blurRad="38100" dist="38100" dir="2700000" algn="tl">
                <a:srgbClr val="000000">
                  <a:alpha val="43137"/>
                </a:srgbClr>
              </a:outerShdw>
            </a:effectLst>
          </a:endParaRPr>
        </a:p>
      </dgm:t>
    </dgm:pt>
    <dgm:pt modelId="{81E2E4EF-0F80-4122-86AE-C783B4773D73}">
      <dgm:prSet phldrT="[نص]"/>
      <dgm:spPr/>
      <dgm:t>
        <a:bodyPr/>
        <a:lstStyle/>
        <a:p>
          <a:pPr rtl="1"/>
          <a:r>
            <a:rPr lang="ar-SA" b="1" dirty="0">
              <a:effectLst>
                <a:outerShdw blurRad="38100" dist="38100" dir="2700000" algn="tl">
                  <a:srgbClr val="000000">
                    <a:alpha val="43137"/>
                  </a:srgbClr>
                </a:outerShdw>
              </a:effectLst>
            </a:rPr>
            <a:t>م43 /1377</a:t>
          </a:r>
        </a:p>
      </dgm:t>
    </dgm:pt>
    <dgm:pt modelId="{B14C6C2F-C6A9-4301-966B-207346A17108}" type="parTrans" cxnId="{AA53CC5D-01EB-497A-AF5B-2A5AAD6966AB}">
      <dgm:prSet/>
      <dgm:spPr/>
      <dgm:t>
        <a:bodyPr/>
        <a:lstStyle/>
        <a:p>
          <a:pPr rtl="1"/>
          <a:endParaRPr lang="ar-SA" b="1">
            <a:effectLst>
              <a:outerShdw blurRad="38100" dist="38100" dir="2700000" algn="tl">
                <a:srgbClr val="000000">
                  <a:alpha val="43137"/>
                </a:srgbClr>
              </a:outerShdw>
            </a:effectLst>
          </a:endParaRPr>
        </a:p>
      </dgm:t>
    </dgm:pt>
    <dgm:pt modelId="{A8EAB8E9-8A3F-45CC-9093-45CA6449B9EB}" type="sibTrans" cxnId="{AA53CC5D-01EB-497A-AF5B-2A5AAD6966AB}">
      <dgm:prSet/>
      <dgm:spPr/>
      <dgm:t>
        <a:bodyPr/>
        <a:lstStyle/>
        <a:p>
          <a:pPr rtl="1"/>
          <a:endParaRPr lang="ar-SA" b="1">
            <a:effectLst>
              <a:outerShdw blurRad="38100" dist="38100" dir="2700000" algn="tl">
                <a:srgbClr val="000000">
                  <a:alpha val="43137"/>
                </a:srgbClr>
              </a:outerShdw>
            </a:effectLst>
          </a:endParaRPr>
        </a:p>
      </dgm:t>
    </dgm:pt>
    <dgm:pt modelId="{E7363867-64F7-41F3-ADF2-503723C992A3}">
      <dgm:prSet phldrT="[نص]"/>
      <dgm:spPr/>
      <dgm:t>
        <a:bodyPr/>
        <a:lstStyle/>
        <a:p>
          <a:pPr rtl="1"/>
          <a:r>
            <a:rPr lang="ar-SA" b="1" dirty="0">
              <a:effectLst>
                <a:outerShdw blurRad="38100" dist="38100" dir="2700000" algn="tl">
                  <a:srgbClr val="000000">
                    <a:alpha val="43137"/>
                  </a:srgbClr>
                </a:outerShdw>
              </a:effectLst>
            </a:rPr>
            <a:t>الفقرة 8</a:t>
          </a:r>
        </a:p>
      </dgm:t>
    </dgm:pt>
    <dgm:pt modelId="{671BC529-13EB-424A-9380-F1F5F409DF8C}" type="parTrans" cxnId="{06B39AAC-BCA8-4894-9AFC-D5861C9324B6}">
      <dgm:prSet/>
      <dgm:spPr/>
      <dgm:t>
        <a:bodyPr/>
        <a:lstStyle/>
        <a:p>
          <a:pPr rtl="1"/>
          <a:endParaRPr lang="ar-SA" b="1">
            <a:effectLst>
              <a:outerShdw blurRad="38100" dist="38100" dir="2700000" algn="tl">
                <a:srgbClr val="000000">
                  <a:alpha val="43137"/>
                </a:srgbClr>
              </a:outerShdw>
            </a:effectLst>
          </a:endParaRPr>
        </a:p>
      </dgm:t>
    </dgm:pt>
    <dgm:pt modelId="{18890F8D-5321-42EA-B031-18525BFA06FA}" type="sibTrans" cxnId="{06B39AAC-BCA8-4894-9AFC-D5861C9324B6}">
      <dgm:prSet/>
      <dgm:spPr/>
      <dgm:t>
        <a:bodyPr/>
        <a:lstStyle/>
        <a:p>
          <a:pPr rtl="1"/>
          <a:endParaRPr lang="ar-SA" b="1">
            <a:effectLst>
              <a:outerShdw blurRad="38100" dist="38100" dir="2700000" algn="tl">
                <a:srgbClr val="000000">
                  <a:alpha val="43137"/>
                </a:srgbClr>
              </a:outerShdw>
            </a:effectLst>
          </a:endParaRPr>
        </a:p>
      </dgm:t>
    </dgm:pt>
    <dgm:pt modelId="{268B9A5E-443F-4452-A286-25C1D3EE9563}" type="pres">
      <dgm:prSet presAssocID="{EBFE9500-C8E0-44A3-9D4E-0C1CDA60AD32}" presName="Name0" presStyleCnt="0">
        <dgm:presLayoutVars>
          <dgm:chPref val="3"/>
          <dgm:dir val="rev"/>
          <dgm:animLvl val="lvl"/>
          <dgm:resizeHandles/>
        </dgm:presLayoutVars>
      </dgm:prSet>
      <dgm:spPr/>
    </dgm:pt>
    <dgm:pt modelId="{87EDB115-7021-4DAB-8387-31BD395B33CA}" type="pres">
      <dgm:prSet presAssocID="{2E4186B2-AF57-40BC-80F3-982B94B3DE67}" presName="horFlow" presStyleCnt="0"/>
      <dgm:spPr/>
    </dgm:pt>
    <dgm:pt modelId="{5CB00B14-11E6-435B-AC2E-E18E71242185}" type="pres">
      <dgm:prSet presAssocID="{2E4186B2-AF57-40BC-80F3-982B94B3DE67}" presName="bigChev" presStyleLbl="node1" presStyleIdx="0" presStyleCnt="3"/>
      <dgm:spPr/>
    </dgm:pt>
    <dgm:pt modelId="{38893B5E-0AEF-4700-9849-CB5F3F7357CB}" type="pres">
      <dgm:prSet presAssocID="{4B42CABA-0FE7-4376-9E5C-16DA2B5AC90C}" presName="parTrans" presStyleCnt="0"/>
      <dgm:spPr/>
    </dgm:pt>
    <dgm:pt modelId="{124965F9-4099-4429-9A96-6FD84398D716}" type="pres">
      <dgm:prSet presAssocID="{FB2B6325-2CB2-41C2-B722-01596292E6E5}" presName="node" presStyleLbl="alignAccFollowNode1" presStyleIdx="0" presStyleCnt="9">
        <dgm:presLayoutVars>
          <dgm:bulletEnabled val="1"/>
        </dgm:presLayoutVars>
      </dgm:prSet>
      <dgm:spPr/>
    </dgm:pt>
    <dgm:pt modelId="{4CBFB7AD-2801-4541-872B-8117FC0F0ECC}" type="pres">
      <dgm:prSet presAssocID="{E34F9A8C-8278-4FD5-8715-2D68B5AE84F0}" presName="sibTrans" presStyleCnt="0"/>
      <dgm:spPr/>
    </dgm:pt>
    <dgm:pt modelId="{1558177C-2240-4078-9F97-4238962DCFAC}" type="pres">
      <dgm:prSet presAssocID="{2BADD194-B90F-4066-9B7A-7365B11A61B7}" presName="node" presStyleLbl="alignAccFollowNode1" presStyleIdx="1" presStyleCnt="9">
        <dgm:presLayoutVars>
          <dgm:bulletEnabled val="1"/>
        </dgm:presLayoutVars>
      </dgm:prSet>
      <dgm:spPr/>
    </dgm:pt>
    <dgm:pt modelId="{60CD5E78-A1CA-4F1F-B1F9-3F0E5D069F48}" type="pres">
      <dgm:prSet presAssocID="{5D0235A2-17CD-476B-ACB9-7AFAC4413FD2}" presName="sibTrans" presStyleCnt="0"/>
      <dgm:spPr/>
    </dgm:pt>
    <dgm:pt modelId="{DD0A4CBE-E714-46DB-AED2-3BB258FA1CE1}" type="pres">
      <dgm:prSet presAssocID="{804F8BAF-4D9A-4ACE-8EA2-EA07269266F5}" presName="node" presStyleLbl="alignAccFollowNode1" presStyleIdx="2" presStyleCnt="9" custScaleX="142403">
        <dgm:presLayoutVars>
          <dgm:bulletEnabled val="1"/>
        </dgm:presLayoutVars>
      </dgm:prSet>
      <dgm:spPr/>
    </dgm:pt>
    <dgm:pt modelId="{4EDBF9CF-425A-4FB6-8AE9-0947E6ECF2A2}" type="pres">
      <dgm:prSet presAssocID="{2E4186B2-AF57-40BC-80F3-982B94B3DE67}" presName="vSp" presStyleCnt="0"/>
      <dgm:spPr/>
    </dgm:pt>
    <dgm:pt modelId="{7F960122-1217-478D-ADFA-286B30276835}" type="pres">
      <dgm:prSet presAssocID="{CA648218-211B-4E57-BE29-FAA70FAFFDA8}" presName="horFlow" presStyleCnt="0"/>
      <dgm:spPr/>
    </dgm:pt>
    <dgm:pt modelId="{EB628C47-4BCF-45A9-A107-A6B798A0C3DF}" type="pres">
      <dgm:prSet presAssocID="{CA648218-211B-4E57-BE29-FAA70FAFFDA8}" presName="bigChev" presStyleLbl="node1" presStyleIdx="1" presStyleCnt="3"/>
      <dgm:spPr/>
    </dgm:pt>
    <dgm:pt modelId="{8B4A8F82-8A73-420E-9BB9-3EFFAD3BC5AB}" type="pres">
      <dgm:prSet presAssocID="{CAECF2D5-8473-4979-B745-D1BE54C8A8B5}" presName="parTrans" presStyleCnt="0"/>
      <dgm:spPr/>
    </dgm:pt>
    <dgm:pt modelId="{B41E3EFE-0E99-4073-A520-2D0BC26459C0}" type="pres">
      <dgm:prSet presAssocID="{573CB1B6-6E01-49A9-A9CD-5E66A4689CD8}" presName="node" presStyleLbl="alignAccFollowNode1" presStyleIdx="3" presStyleCnt="9">
        <dgm:presLayoutVars>
          <dgm:bulletEnabled val="1"/>
        </dgm:presLayoutVars>
      </dgm:prSet>
      <dgm:spPr/>
    </dgm:pt>
    <dgm:pt modelId="{89A5F40E-2453-4D63-9742-173E49AFE718}" type="pres">
      <dgm:prSet presAssocID="{CFF13AA0-0FE8-473C-AC30-F07C84D0016E}" presName="sibTrans" presStyleCnt="0"/>
      <dgm:spPr/>
    </dgm:pt>
    <dgm:pt modelId="{4AE41F38-32A9-4730-B328-BC46E181C4C7}" type="pres">
      <dgm:prSet presAssocID="{1A046DB8-6EE1-4E5F-BA69-93218B7F4FA3}" presName="node" presStyleLbl="alignAccFollowNode1" presStyleIdx="4" presStyleCnt="9">
        <dgm:presLayoutVars>
          <dgm:bulletEnabled val="1"/>
        </dgm:presLayoutVars>
      </dgm:prSet>
      <dgm:spPr/>
    </dgm:pt>
    <dgm:pt modelId="{D31980F9-97F8-4A35-B669-84E5D7D8A141}" type="pres">
      <dgm:prSet presAssocID="{6E5BF7A3-42BE-4BC4-B3DE-67E6D0826726}" presName="sibTrans" presStyleCnt="0"/>
      <dgm:spPr/>
    </dgm:pt>
    <dgm:pt modelId="{18F815F4-52F9-4FE0-9D3D-08B79D9886E1}" type="pres">
      <dgm:prSet presAssocID="{81E2E4EF-0F80-4122-86AE-C783B4773D73}" presName="node" presStyleLbl="alignAccFollowNode1" presStyleIdx="5" presStyleCnt="9" custScaleX="143060" custScaleY="92282">
        <dgm:presLayoutVars>
          <dgm:bulletEnabled val="1"/>
        </dgm:presLayoutVars>
      </dgm:prSet>
      <dgm:spPr/>
    </dgm:pt>
    <dgm:pt modelId="{5029BA14-2DE8-4C00-93B7-96000B5DDCCB}" type="pres">
      <dgm:prSet presAssocID="{CA648218-211B-4E57-BE29-FAA70FAFFDA8}" presName="vSp" presStyleCnt="0"/>
      <dgm:spPr/>
    </dgm:pt>
    <dgm:pt modelId="{C0E9C09E-0C9D-4810-91E6-8625224610F3}" type="pres">
      <dgm:prSet presAssocID="{00C43DE4-739D-4BCA-BCD4-D4921E71A340}" presName="horFlow" presStyleCnt="0"/>
      <dgm:spPr/>
    </dgm:pt>
    <dgm:pt modelId="{501BE418-E509-4A90-B2EB-65303ED6CA7E}" type="pres">
      <dgm:prSet presAssocID="{00C43DE4-739D-4BCA-BCD4-D4921E71A340}" presName="bigChev" presStyleLbl="node1" presStyleIdx="2" presStyleCnt="3"/>
      <dgm:spPr/>
    </dgm:pt>
    <dgm:pt modelId="{9D5C4B2C-CE22-4F60-983D-049A6311E693}" type="pres">
      <dgm:prSet presAssocID="{671BC529-13EB-424A-9380-F1F5F409DF8C}" presName="parTrans" presStyleCnt="0"/>
      <dgm:spPr/>
    </dgm:pt>
    <dgm:pt modelId="{E8B000D0-55E4-456E-8A55-F78C2DF56766}" type="pres">
      <dgm:prSet presAssocID="{E7363867-64F7-41F3-ADF2-503723C992A3}" presName="node" presStyleLbl="alignAccFollowNode1" presStyleIdx="6" presStyleCnt="9">
        <dgm:presLayoutVars>
          <dgm:bulletEnabled val="1"/>
        </dgm:presLayoutVars>
      </dgm:prSet>
      <dgm:spPr/>
    </dgm:pt>
    <dgm:pt modelId="{98677CF1-8E39-407B-B873-455B749EAFCA}" type="pres">
      <dgm:prSet presAssocID="{18890F8D-5321-42EA-B031-18525BFA06FA}" presName="sibTrans" presStyleCnt="0"/>
      <dgm:spPr/>
    </dgm:pt>
    <dgm:pt modelId="{62D7B289-25CC-4AEC-8F55-B0E72262255B}" type="pres">
      <dgm:prSet presAssocID="{7974D6AE-7240-4D66-9CE1-39773E3754B3}" presName="node" presStyleLbl="alignAccFollowNode1" presStyleIdx="7" presStyleCnt="9">
        <dgm:presLayoutVars>
          <dgm:bulletEnabled val="1"/>
        </dgm:presLayoutVars>
      </dgm:prSet>
      <dgm:spPr/>
    </dgm:pt>
    <dgm:pt modelId="{D9CEC1AA-840A-41D2-A912-FFBE8FFFC897}" type="pres">
      <dgm:prSet presAssocID="{65097E98-24A4-45D2-A682-A58CCEC527E3}" presName="sibTrans" presStyleCnt="0"/>
      <dgm:spPr/>
    </dgm:pt>
    <dgm:pt modelId="{9537073B-1689-4B66-A636-4F851C5A696E}" type="pres">
      <dgm:prSet presAssocID="{45558C04-E580-4CEB-A4FA-5D46859BE368}" presName="node" presStyleLbl="alignAccFollowNode1" presStyleIdx="8" presStyleCnt="9" custScaleX="142406">
        <dgm:presLayoutVars>
          <dgm:bulletEnabled val="1"/>
        </dgm:presLayoutVars>
      </dgm:prSet>
      <dgm:spPr/>
    </dgm:pt>
  </dgm:ptLst>
  <dgm:cxnLst>
    <dgm:cxn modelId="{D3DDF304-A284-428E-9C59-2A11452A2B17}" srcId="{2E4186B2-AF57-40BC-80F3-982B94B3DE67}" destId="{FB2B6325-2CB2-41C2-B722-01596292E6E5}" srcOrd="0" destOrd="0" parTransId="{4B42CABA-0FE7-4376-9E5C-16DA2B5AC90C}" sibTransId="{E34F9A8C-8278-4FD5-8715-2D68B5AE84F0}"/>
    <dgm:cxn modelId="{BB76B109-5917-4F0E-B57A-00161E1C341F}" srcId="{00C43DE4-739D-4BCA-BCD4-D4921E71A340}" destId="{45558C04-E580-4CEB-A4FA-5D46859BE368}" srcOrd="2" destOrd="0" parTransId="{F22A24D0-113F-4532-A928-62227D0EC43B}" sibTransId="{5E4E73EF-3850-4C88-A8D4-E033EC52923C}"/>
    <dgm:cxn modelId="{A59DB20D-514B-4100-B844-7089F9908E07}" srcId="{EBFE9500-C8E0-44A3-9D4E-0C1CDA60AD32}" destId="{CA648218-211B-4E57-BE29-FAA70FAFFDA8}" srcOrd="1" destOrd="0" parTransId="{786DD302-532E-47BF-A6A7-2FE3C50ADA34}" sibTransId="{5A807CCF-3F43-446F-9C9D-5F4B436207F0}"/>
    <dgm:cxn modelId="{8482C617-2263-4A8B-9C9C-F33B617A7820}" type="presOf" srcId="{EBFE9500-C8E0-44A3-9D4E-0C1CDA60AD32}" destId="{268B9A5E-443F-4452-A286-25C1D3EE9563}" srcOrd="0" destOrd="0" presId="urn:microsoft.com/office/officeart/2005/8/layout/lProcess3"/>
    <dgm:cxn modelId="{FB8ED526-32D6-40CE-8CEF-988028D66FC0}" type="presOf" srcId="{CA648218-211B-4E57-BE29-FAA70FAFFDA8}" destId="{EB628C47-4BCF-45A9-A107-A6B798A0C3DF}" srcOrd="0" destOrd="0" presId="urn:microsoft.com/office/officeart/2005/8/layout/lProcess3"/>
    <dgm:cxn modelId="{CA9CF72E-2667-4223-8BD3-088F79B74100}" type="presOf" srcId="{1A046DB8-6EE1-4E5F-BA69-93218B7F4FA3}" destId="{4AE41F38-32A9-4730-B328-BC46E181C4C7}" srcOrd="0" destOrd="0" presId="urn:microsoft.com/office/officeart/2005/8/layout/lProcess3"/>
    <dgm:cxn modelId="{CA2E9130-9B60-416C-AA95-C98FA6FD4927}" type="presOf" srcId="{81E2E4EF-0F80-4122-86AE-C783B4773D73}" destId="{18F815F4-52F9-4FE0-9D3D-08B79D9886E1}" srcOrd="0" destOrd="0" presId="urn:microsoft.com/office/officeart/2005/8/layout/lProcess3"/>
    <dgm:cxn modelId="{C1864937-27BE-4FA3-B532-8FC4CC2A7436}" srcId="{2E4186B2-AF57-40BC-80F3-982B94B3DE67}" destId="{804F8BAF-4D9A-4ACE-8EA2-EA07269266F5}" srcOrd="2" destOrd="0" parTransId="{BB70CC7A-B4FA-4FA0-91F3-BCE518FE1DC2}" sibTransId="{0BBB926F-AA6D-4DB2-9E75-CD1FACF45194}"/>
    <dgm:cxn modelId="{7A70D351-36F6-4FFA-A651-CA7A89C23B49}" srcId="{EBFE9500-C8E0-44A3-9D4E-0C1CDA60AD32}" destId="{2E4186B2-AF57-40BC-80F3-982B94B3DE67}" srcOrd="0" destOrd="0" parTransId="{B4CDAA76-9882-4530-83AD-0FC211FA03F7}" sibTransId="{26806D3C-E7A9-4764-9FA2-7D08F3CA7B01}"/>
    <dgm:cxn modelId="{F59C5559-59DA-4B9A-A870-0C786A3094B2}" type="presOf" srcId="{2E4186B2-AF57-40BC-80F3-982B94B3DE67}" destId="{5CB00B14-11E6-435B-AC2E-E18E71242185}" srcOrd="0" destOrd="0" presId="urn:microsoft.com/office/officeart/2005/8/layout/lProcess3"/>
    <dgm:cxn modelId="{AA53CC5D-01EB-497A-AF5B-2A5AAD6966AB}" srcId="{CA648218-211B-4E57-BE29-FAA70FAFFDA8}" destId="{81E2E4EF-0F80-4122-86AE-C783B4773D73}" srcOrd="2" destOrd="0" parTransId="{B14C6C2F-C6A9-4301-966B-207346A17108}" sibTransId="{A8EAB8E9-8A3F-45CC-9093-45CA6449B9EB}"/>
    <dgm:cxn modelId="{C03BF460-6729-408C-AA1E-AEB3DE0E744B}" srcId="{EBFE9500-C8E0-44A3-9D4E-0C1CDA60AD32}" destId="{00C43DE4-739D-4BCA-BCD4-D4921E71A340}" srcOrd="2" destOrd="0" parTransId="{7BAB1C63-5820-4511-BCEC-E676F712B5C7}" sibTransId="{E1341974-7FD2-4722-9FF2-DBE86FEDE54A}"/>
    <dgm:cxn modelId="{A08B4671-C4C5-4E8B-AB64-9B240D7FE971}" type="presOf" srcId="{FB2B6325-2CB2-41C2-B722-01596292E6E5}" destId="{124965F9-4099-4429-9A96-6FD84398D716}" srcOrd="0" destOrd="0" presId="urn:microsoft.com/office/officeart/2005/8/layout/lProcess3"/>
    <dgm:cxn modelId="{F2077E74-A23F-4D36-963D-EB7611FB9027}" srcId="{CA648218-211B-4E57-BE29-FAA70FAFFDA8}" destId="{1A046DB8-6EE1-4E5F-BA69-93218B7F4FA3}" srcOrd="1" destOrd="0" parTransId="{2C3DCA03-E170-4336-837E-0BA284549A71}" sibTransId="{6E5BF7A3-42BE-4BC4-B3DE-67E6D0826726}"/>
    <dgm:cxn modelId="{BE9C8980-229C-4CB5-88DC-99820C187460}" type="presOf" srcId="{2BADD194-B90F-4066-9B7A-7365B11A61B7}" destId="{1558177C-2240-4078-9F97-4238962DCFAC}" srcOrd="0" destOrd="0" presId="urn:microsoft.com/office/officeart/2005/8/layout/lProcess3"/>
    <dgm:cxn modelId="{B7D3D990-691D-4E80-9B0D-675935543FBD}" type="presOf" srcId="{45558C04-E580-4CEB-A4FA-5D46859BE368}" destId="{9537073B-1689-4B66-A636-4F851C5A696E}" srcOrd="0" destOrd="0" presId="urn:microsoft.com/office/officeart/2005/8/layout/lProcess3"/>
    <dgm:cxn modelId="{FDC657A5-484F-469D-93C7-F29F5D65551D}" type="presOf" srcId="{573CB1B6-6E01-49A9-A9CD-5E66A4689CD8}" destId="{B41E3EFE-0E99-4073-A520-2D0BC26459C0}" srcOrd="0" destOrd="0" presId="urn:microsoft.com/office/officeart/2005/8/layout/lProcess3"/>
    <dgm:cxn modelId="{06B39AAC-BCA8-4894-9AFC-D5861C9324B6}" srcId="{00C43DE4-739D-4BCA-BCD4-D4921E71A340}" destId="{E7363867-64F7-41F3-ADF2-503723C992A3}" srcOrd="0" destOrd="0" parTransId="{671BC529-13EB-424A-9380-F1F5F409DF8C}" sibTransId="{18890F8D-5321-42EA-B031-18525BFA06FA}"/>
    <dgm:cxn modelId="{0B2954CB-AD7E-4C1C-9548-B907CBCEF5C4}" type="presOf" srcId="{E7363867-64F7-41F3-ADF2-503723C992A3}" destId="{E8B000D0-55E4-456E-8A55-F78C2DF56766}" srcOrd="0" destOrd="0" presId="urn:microsoft.com/office/officeart/2005/8/layout/lProcess3"/>
    <dgm:cxn modelId="{998012D0-FCCD-4B2E-80F8-2C9AABEBEF36}" type="presOf" srcId="{00C43DE4-739D-4BCA-BCD4-D4921E71A340}" destId="{501BE418-E509-4A90-B2EB-65303ED6CA7E}" srcOrd="0" destOrd="0" presId="urn:microsoft.com/office/officeart/2005/8/layout/lProcess3"/>
    <dgm:cxn modelId="{A0C592D1-BC2E-4CA8-8F90-17929A1E6E0C}" type="presOf" srcId="{804F8BAF-4D9A-4ACE-8EA2-EA07269266F5}" destId="{DD0A4CBE-E714-46DB-AED2-3BB258FA1CE1}" srcOrd="0" destOrd="0" presId="urn:microsoft.com/office/officeart/2005/8/layout/lProcess3"/>
    <dgm:cxn modelId="{F93651D8-94C6-409D-92E6-9CAFF6D5EE14}" srcId="{2E4186B2-AF57-40BC-80F3-982B94B3DE67}" destId="{2BADD194-B90F-4066-9B7A-7365B11A61B7}" srcOrd="1" destOrd="0" parTransId="{2697A29A-1D2E-4924-B4EE-E81C0B9508C5}" sibTransId="{5D0235A2-17CD-476B-ACB9-7AFAC4413FD2}"/>
    <dgm:cxn modelId="{4DBA36E0-58D1-450F-9EB1-A72DFEF27690}" srcId="{CA648218-211B-4E57-BE29-FAA70FAFFDA8}" destId="{573CB1B6-6E01-49A9-A9CD-5E66A4689CD8}" srcOrd="0" destOrd="0" parTransId="{CAECF2D5-8473-4979-B745-D1BE54C8A8B5}" sibTransId="{CFF13AA0-0FE8-473C-AC30-F07C84D0016E}"/>
    <dgm:cxn modelId="{7D9F08F3-5890-4EB8-94EC-E9C6F0D69085}" srcId="{00C43DE4-739D-4BCA-BCD4-D4921E71A340}" destId="{7974D6AE-7240-4D66-9CE1-39773E3754B3}" srcOrd="1" destOrd="0" parTransId="{A4D17DC9-9B52-4D31-BD85-18FC4E82B4DE}" sibTransId="{65097E98-24A4-45D2-A682-A58CCEC527E3}"/>
    <dgm:cxn modelId="{1B7F9EFC-72E8-408B-B0C2-83047993DAD7}" type="presOf" srcId="{7974D6AE-7240-4D66-9CE1-39773E3754B3}" destId="{62D7B289-25CC-4AEC-8F55-B0E72262255B}" srcOrd="0" destOrd="0" presId="urn:microsoft.com/office/officeart/2005/8/layout/lProcess3"/>
    <dgm:cxn modelId="{33E253F9-B66E-4C30-8A18-41808C98D889}" type="presParOf" srcId="{268B9A5E-443F-4452-A286-25C1D3EE9563}" destId="{87EDB115-7021-4DAB-8387-31BD395B33CA}" srcOrd="0" destOrd="0" presId="urn:microsoft.com/office/officeart/2005/8/layout/lProcess3"/>
    <dgm:cxn modelId="{FC263EEC-ED8F-45B4-8D94-02A0709B4756}" type="presParOf" srcId="{87EDB115-7021-4DAB-8387-31BD395B33CA}" destId="{5CB00B14-11E6-435B-AC2E-E18E71242185}" srcOrd="0" destOrd="0" presId="urn:microsoft.com/office/officeart/2005/8/layout/lProcess3"/>
    <dgm:cxn modelId="{78B06466-AF91-4B25-828C-B722A9DB24EC}" type="presParOf" srcId="{87EDB115-7021-4DAB-8387-31BD395B33CA}" destId="{38893B5E-0AEF-4700-9849-CB5F3F7357CB}" srcOrd="1" destOrd="0" presId="urn:microsoft.com/office/officeart/2005/8/layout/lProcess3"/>
    <dgm:cxn modelId="{0252BFFA-231E-4E67-9D32-AA03B3C7BE6E}" type="presParOf" srcId="{87EDB115-7021-4DAB-8387-31BD395B33CA}" destId="{124965F9-4099-4429-9A96-6FD84398D716}" srcOrd="2" destOrd="0" presId="urn:microsoft.com/office/officeart/2005/8/layout/lProcess3"/>
    <dgm:cxn modelId="{88DA745B-B20B-4AD4-A6FA-FCCE60BF6A75}" type="presParOf" srcId="{87EDB115-7021-4DAB-8387-31BD395B33CA}" destId="{4CBFB7AD-2801-4541-872B-8117FC0F0ECC}" srcOrd="3" destOrd="0" presId="urn:microsoft.com/office/officeart/2005/8/layout/lProcess3"/>
    <dgm:cxn modelId="{339CAB04-B4D3-4CCF-830C-1C4AF9451BD0}" type="presParOf" srcId="{87EDB115-7021-4DAB-8387-31BD395B33CA}" destId="{1558177C-2240-4078-9F97-4238962DCFAC}" srcOrd="4" destOrd="0" presId="urn:microsoft.com/office/officeart/2005/8/layout/lProcess3"/>
    <dgm:cxn modelId="{54D414BD-B417-482E-B3B4-64808FA493D9}" type="presParOf" srcId="{87EDB115-7021-4DAB-8387-31BD395B33CA}" destId="{60CD5E78-A1CA-4F1F-B1F9-3F0E5D069F48}" srcOrd="5" destOrd="0" presId="urn:microsoft.com/office/officeart/2005/8/layout/lProcess3"/>
    <dgm:cxn modelId="{6E1AF9B8-EA8D-4ADA-98D3-D96083CC8713}" type="presParOf" srcId="{87EDB115-7021-4DAB-8387-31BD395B33CA}" destId="{DD0A4CBE-E714-46DB-AED2-3BB258FA1CE1}" srcOrd="6" destOrd="0" presId="urn:microsoft.com/office/officeart/2005/8/layout/lProcess3"/>
    <dgm:cxn modelId="{3E189FE2-9AB3-4B64-BDEE-918E69F0E8A1}" type="presParOf" srcId="{268B9A5E-443F-4452-A286-25C1D3EE9563}" destId="{4EDBF9CF-425A-4FB6-8AE9-0947E6ECF2A2}" srcOrd="1" destOrd="0" presId="urn:microsoft.com/office/officeart/2005/8/layout/lProcess3"/>
    <dgm:cxn modelId="{EB9C8A6A-DCBC-4E32-BBF2-EB961A789A3E}" type="presParOf" srcId="{268B9A5E-443F-4452-A286-25C1D3EE9563}" destId="{7F960122-1217-478D-ADFA-286B30276835}" srcOrd="2" destOrd="0" presId="urn:microsoft.com/office/officeart/2005/8/layout/lProcess3"/>
    <dgm:cxn modelId="{713FC9CD-2BF1-49DB-AAAA-77C18EB30846}" type="presParOf" srcId="{7F960122-1217-478D-ADFA-286B30276835}" destId="{EB628C47-4BCF-45A9-A107-A6B798A0C3DF}" srcOrd="0" destOrd="0" presId="urn:microsoft.com/office/officeart/2005/8/layout/lProcess3"/>
    <dgm:cxn modelId="{F3C8204D-F9CA-4C9D-871D-7208D947279E}" type="presParOf" srcId="{7F960122-1217-478D-ADFA-286B30276835}" destId="{8B4A8F82-8A73-420E-9BB9-3EFFAD3BC5AB}" srcOrd="1" destOrd="0" presId="urn:microsoft.com/office/officeart/2005/8/layout/lProcess3"/>
    <dgm:cxn modelId="{D97FB227-79A3-408E-8538-5D7641D9EAFF}" type="presParOf" srcId="{7F960122-1217-478D-ADFA-286B30276835}" destId="{B41E3EFE-0E99-4073-A520-2D0BC26459C0}" srcOrd="2" destOrd="0" presId="urn:microsoft.com/office/officeart/2005/8/layout/lProcess3"/>
    <dgm:cxn modelId="{2E02B470-A8EC-4618-B300-2137AE2D374B}" type="presParOf" srcId="{7F960122-1217-478D-ADFA-286B30276835}" destId="{89A5F40E-2453-4D63-9742-173E49AFE718}" srcOrd="3" destOrd="0" presId="urn:microsoft.com/office/officeart/2005/8/layout/lProcess3"/>
    <dgm:cxn modelId="{9CD31970-34A9-4429-9ECA-9B5FE350D251}" type="presParOf" srcId="{7F960122-1217-478D-ADFA-286B30276835}" destId="{4AE41F38-32A9-4730-B328-BC46E181C4C7}" srcOrd="4" destOrd="0" presId="urn:microsoft.com/office/officeart/2005/8/layout/lProcess3"/>
    <dgm:cxn modelId="{DBAE6257-85D1-4915-8D98-0F8CDBC7474A}" type="presParOf" srcId="{7F960122-1217-478D-ADFA-286B30276835}" destId="{D31980F9-97F8-4A35-B669-84E5D7D8A141}" srcOrd="5" destOrd="0" presId="urn:microsoft.com/office/officeart/2005/8/layout/lProcess3"/>
    <dgm:cxn modelId="{F8F8C550-F180-446E-8325-9BB6B4EC8510}" type="presParOf" srcId="{7F960122-1217-478D-ADFA-286B30276835}" destId="{18F815F4-52F9-4FE0-9D3D-08B79D9886E1}" srcOrd="6" destOrd="0" presId="urn:microsoft.com/office/officeart/2005/8/layout/lProcess3"/>
    <dgm:cxn modelId="{3AB9F9BB-53E2-4B07-9074-3D22B0D42032}" type="presParOf" srcId="{268B9A5E-443F-4452-A286-25C1D3EE9563}" destId="{5029BA14-2DE8-4C00-93B7-96000B5DDCCB}" srcOrd="3" destOrd="0" presId="urn:microsoft.com/office/officeart/2005/8/layout/lProcess3"/>
    <dgm:cxn modelId="{7C2FCEDA-C208-420E-A2E6-A317DCB9164F}" type="presParOf" srcId="{268B9A5E-443F-4452-A286-25C1D3EE9563}" destId="{C0E9C09E-0C9D-4810-91E6-8625224610F3}" srcOrd="4" destOrd="0" presId="urn:microsoft.com/office/officeart/2005/8/layout/lProcess3"/>
    <dgm:cxn modelId="{F00C0CF0-E4A8-412C-9E62-632B815F07DF}" type="presParOf" srcId="{C0E9C09E-0C9D-4810-91E6-8625224610F3}" destId="{501BE418-E509-4A90-B2EB-65303ED6CA7E}" srcOrd="0" destOrd="0" presId="urn:microsoft.com/office/officeart/2005/8/layout/lProcess3"/>
    <dgm:cxn modelId="{532EFED2-E0AA-419C-8113-B1701C3D7390}" type="presParOf" srcId="{C0E9C09E-0C9D-4810-91E6-8625224610F3}" destId="{9D5C4B2C-CE22-4F60-983D-049A6311E693}" srcOrd="1" destOrd="0" presId="urn:microsoft.com/office/officeart/2005/8/layout/lProcess3"/>
    <dgm:cxn modelId="{9B08EDB5-F1F7-43FB-A5EB-9AA67F6C464C}" type="presParOf" srcId="{C0E9C09E-0C9D-4810-91E6-8625224610F3}" destId="{E8B000D0-55E4-456E-8A55-F78C2DF56766}" srcOrd="2" destOrd="0" presId="urn:microsoft.com/office/officeart/2005/8/layout/lProcess3"/>
    <dgm:cxn modelId="{CD873ABB-63B3-44F4-92B3-DFD87A48560B}" type="presParOf" srcId="{C0E9C09E-0C9D-4810-91E6-8625224610F3}" destId="{98677CF1-8E39-407B-B873-455B749EAFCA}" srcOrd="3" destOrd="0" presId="urn:microsoft.com/office/officeart/2005/8/layout/lProcess3"/>
    <dgm:cxn modelId="{7A1F4761-A48E-4583-BC3F-6AFD677CECF7}" type="presParOf" srcId="{C0E9C09E-0C9D-4810-91E6-8625224610F3}" destId="{62D7B289-25CC-4AEC-8F55-B0E72262255B}" srcOrd="4" destOrd="0" presId="urn:microsoft.com/office/officeart/2005/8/layout/lProcess3"/>
    <dgm:cxn modelId="{2C9019FD-AC03-468E-878F-A4981BA7C690}" type="presParOf" srcId="{C0E9C09E-0C9D-4810-91E6-8625224610F3}" destId="{D9CEC1AA-840A-41D2-A912-FFBE8FFFC897}" srcOrd="5" destOrd="0" presId="urn:microsoft.com/office/officeart/2005/8/layout/lProcess3"/>
    <dgm:cxn modelId="{7FB8C154-C037-41F6-9B62-2BA4B0BD859F}" type="presParOf" srcId="{C0E9C09E-0C9D-4810-91E6-8625224610F3}" destId="{9537073B-1689-4B66-A636-4F851C5A696E}"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FE9500-C8E0-44A3-9D4E-0C1CDA60AD32}" type="doc">
      <dgm:prSet loTypeId="urn:microsoft.com/office/officeart/2009/3/layout/IncreasingArrowsProcess" loCatId="process" qsTypeId="urn:microsoft.com/office/officeart/2005/8/quickstyle/simple5" qsCatId="simple" csTypeId="urn:microsoft.com/office/officeart/2005/8/colors/colorful3" csCatId="colorful" phldr="1"/>
      <dgm:spPr/>
      <dgm:t>
        <a:bodyPr/>
        <a:lstStyle/>
        <a:p>
          <a:pPr rtl="1"/>
          <a:endParaRPr lang="ar-SA"/>
        </a:p>
      </dgm:t>
    </dgm:pt>
    <dgm:pt modelId="{2E4186B2-AF57-40BC-80F3-982B94B3DE67}">
      <dgm:prSet phldrT="[نص]" custT="1"/>
      <dgm:spPr/>
      <dgm:t>
        <a:bodyPr/>
        <a:lstStyle/>
        <a:p>
          <a:pPr algn="r" rtl="1"/>
          <a:r>
            <a:rPr lang="ar-SA" sz="4000" b="1" dirty="0">
              <a:effectLst>
                <a:outerShdw blurRad="38100" dist="38100" dir="2700000" algn="tl">
                  <a:srgbClr val="000000">
                    <a:alpha val="43137"/>
                  </a:srgbClr>
                </a:outerShdw>
              </a:effectLst>
            </a:rPr>
            <a:t>استغلال النفوذ  </a:t>
          </a:r>
          <a:r>
            <a:rPr lang="ar-SA" sz="2400" b="1" dirty="0">
              <a:effectLst>
                <a:outerShdw blurRad="38100" dist="38100" dir="2700000" algn="tl">
                  <a:srgbClr val="000000">
                    <a:alpha val="43137"/>
                  </a:srgbClr>
                </a:outerShdw>
              </a:effectLst>
            </a:rPr>
            <a:t>الفقرة 1 . المادة 2 </a:t>
          </a:r>
          <a:endParaRPr lang="ar-SA" sz="2700" b="1" dirty="0">
            <a:effectLst>
              <a:outerShdw blurRad="38100" dist="38100" dir="2700000" algn="tl">
                <a:srgbClr val="000000">
                  <a:alpha val="43137"/>
                </a:srgbClr>
              </a:outerShdw>
            </a:effectLst>
          </a:endParaRPr>
        </a:p>
      </dgm:t>
    </dgm:pt>
    <dgm:pt modelId="{B4CDAA76-9882-4530-83AD-0FC211FA03F7}" type="parTrans" cxnId="{7A70D351-36F6-4FFA-A651-CA7A89C23B49}">
      <dgm:prSet/>
      <dgm:spPr/>
      <dgm:t>
        <a:bodyPr/>
        <a:lstStyle/>
        <a:p>
          <a:pPr rtl="1"/>
          <a:endParaRPr lang="ar-SA" b="1">
            <a:effectLst>
              <a:outerShdw blurRad="38100" dist="38100" dir="2700000" algn="tl">
                <a:srgbClr val="000000">
                  <a:alpha val="43137"/>
                </a:srgbClr>
              </a:outerShdw>
            </a:effectLst>
          </a:endParaRPr>
        </a:p>
      </dgm:t>
    </dgm:pt>
    <dgm:pt modelId="{26806D3C-E7A9-4764-9FA2-7D08F3CA7B01}" type="sibTrans" cxnId="{7A70D351-36F6-4FFA-A651-CA7A89C23B49}">
      <dgm:prSet/>
      <dgm:spPr/>
      <dgm:t>
        <a:bodyPr/>
        <a:lstStyle/>
        <a:p>
          <a:pPr rtl="1"/>
          <a:endParaRPr lang="ar-SA" b="1">
            <a:effectLst>
              <a:outerShdw blurRad="38100" dist="38100" dir="2700000" algn="tl">
                <a:srgbClr val="000000">
                  <a:alpha val="43137"/>
                </a:srgbClr>
              </a:outerShdw>
            </a:effectLst>
          </a:endParaRPr>
        </a:p>
      </dgm:t>
    </dgm:pt>
    <dgm:pt modelId="{FB2B6325-2CB2-41C2-B722-01596292E6E5}">
      <dgm:prSet phldrT="[نص]" custT="1"/>
      <dgm:spPr>
        <a:solidFill>
          <a:schemeClr val="bg1">
            <a:lumMod val="95000"/>
          </a:schemeClr>
        </a:solidFill>
      </dgm:spPr>
      <dgm:t>
        <a:bodyPr/>
        <a:lstStyle/>
        <a:p>
          <a:pPr algn="justLow" rtl="1"/>
          <a:r>
            <a:rPr lang="ar-SA" sz="3200" b="1" dirty="0"/>
            <a:t>استغلال نفوذ الوظيفة لمصلحة شخصية في داخل الدائرة أو خارجها. </a:t>
          </a:r>
          <a:endParaRPr lang="ar-SA" sz="3200" b="1" dirty="0">
            <a:effectLst>
              <a:outerShdw blurRad="38100" dist="38100" dir="2700000" algn="tl">
                <a:srgbClr val="000000">
                  <a:alpha val="43137"/>
                </a:srgbClr>
              </a:outerShdw>
            </a:effectLst>
          </a:endParaRPr>
        </a:p>
      </dgm:t>
    </dgm:pt>
    <dgm:pt modelId="{4B42CABA-0FE7-4376-9E5C-16DA2B5AC90C}" type="parTrans" cxnId="{D3DDF304-A284-428E-9C59-2A11452A2B17}">
      <dgm:prSet/>
      <dgm:spPr/>
      <dgm:t>
        <a:bodyPr/>
        <a:lstStyle/>
        <a:p>
          <a:pPr rtl="1"/>
          <a:endParaRPr lang="ar-SA" b="1">
            <a:effectLst>
              <a:outerShdw blurRad="38100" dist="38100" dir="2700000" algn="tl">
                <a:srgbClr val="000000">
                  <a:alpha val="43137"/>
                </a:srgbClr>
              </a:outerShdw>
            </a:effectLst>
          </a:endParaRPr>
        </a:p>
      </dgm:t>
    </dgm:pt>
    <dgm:pt modelId="{E34F9A8C-8278-4FD5-8715-2D68B5AE84F0}" type="sibTrans" cxnId="{D3DDF304-A284-428E-9C59-2A11452A2B17}">
      <dgm:prSet/>
      <dgm:spPr/>
      <dgm:t>
        <a:bodyPr/>
        <a:lstStyle/>
        <a:p>
          <a:pPr rtl="1"/>
          <a:endParaRPr lang="ar-SA" b="1">
            <a:effectLst>
              <a:outerShdw blurRad="38100" dist="38100" dir="2700000" algn="tl">
                <a:srgbClr val="000000">
                  <a:alpha val="43137"/>
                </a:srgbClr>
              </a:outerShdw>
            </a:effectLst>
          </a:endParaRPr>
        </a:p>
      </dgm:t>
    </dgm:pt>
    <dgm:pt modelId="{CA648218-211B-4E57-BE29-FAA70FAFFDA8}">
      <dgm:prSet phldrT="[نص]" custT="1"/>
      <dgm:spPr/>
      <dgm:t>
        <a:bodyPr/>
        <a:lstStyle/>
        <a:p>
          <a:pPr rtl="1"/>
          <a:r>
            <a:rPr lang="ar-SA" sz="3600" b="1" dirty="0">
              <a:effectLst>
                <a:outerShdw blurRad="38100" dist="38100" dir="2700000" algn="tl">
                  <a:srgbClr val="000000">
                    <a:alpha val="43137"/>
                  </a:srgbClr>
                </a:outerShdw>
              </a:effectLst>
            </a:rPr>
            <a:t>إساءة الاستعمال الإداري </a:t>
          </a:r>
          <a:r>
            <a:rPr lang="ar-SA" sz="1500" b="1" dirty="0">
              <a:effectLst>
                <a:outerShdw blurRad="38100" dist="38100" dir="2700000" algn="tl">
                  <a:srgbClr val="000000">
                    <a:alpha val="43137"/>
                  </a:srgbClr>
                </a:outerShdw>
              </a:effectLst>
            </a:rPr>
            <a:t>الفقرة 5 . المادة 2 </a:t>
          </a:r>
        </a:p>
      </dgm:t>
    </dgm:pt>
    <dgm:pt modelId="{786DD302-532E-47BF-A6A7-2FE3C50ADA34}" type="parTrans" cxnId="{A59DB20D-514B-4100-B844-7089F9908E07}">
      <dgm:prSet/>
      <dgm:spPr/>
      <dgm:t>
        <a:bodyPr/>
        <a:lstStyle/>
        <a:p>
          <a:pPr rtl="1"/>
          <a:endParaRPr lang="ar-SA" b="1">
            <a:effectLst>
              <a:outerShdw blurRad="38100" dist="38100" dir="2700000" algn="tl">
                <a:srgbClr val="000000">
                  <a:alpha val="43137"/>
                </a:srgbClr>
              </a:outerShdw>
            </a:effectLst>
          </a:endParaRPr>
        </a:p>
      </dgm:t>
    </dgm:pt>
    <dgm:pt modelId="{5A807CCF-3F43-446F-9C9D-5F4B436207F0}" type="sibTrans" cxnId="{A59DB20D-514B-4100-B844-7089F9908E07}">
      <dgm:prSet/>
      <dgm:spPr/>
      <dgm:t>
        <a:bodyPr/>
        <a:lstStyle/>
        <a:p>
          <a:pPr rtl="1"/>
          <a:endParaRPr lang="ar-SA" b="1">
            <a:effectLst>
              <a:outerShdw blurRad="38100" dist="38100" dir="2700000" algn="tl">
                <a:srgbClr val="000000">
                  <a:alpha val="43137"/>
                </a:srgbClr>
              </a:outerShdw>
            </a:effectLst>
          </a:endParaRPr>
        </a:p>
      </dgm:t>
    </dgm:pt>
    <dgm:pt modelId="{573CB1B6-6E01-49A9-A9CD-5E66A4689CD8}">
      <dgm:prSet phldrT="[نص]" custT="1"/>
      <dgm:spPr>
        <a:solidFill>
          <a:schemeClr val="accent4">
            <a:lumMod val="20000"/>
            <a:lumOff val="80000"/>
          </a:schemeClr>
        </a:solidFill>
      </dgm:spPr>
      <dgm:t>
        <a:bodyPr/>
        <a:lstStyle/>
        <a:p>
          <a:pPr algn="justLow" rtl="1"/>
          <a:r>
            <a:rPr lang="ar-SA" sz="2000" b="1" dirty="0"/>
            <a:t>سوء الاستعمال الإداري كالعبث بالأنظمة والاوامر والتعليمات وبطريق تنفيذها امتناعاً أو تأخيراً ينشأ عنه ضرر خاص أو عام ويدخل ضمن ذلك تعمد تفسير النظم والأوامر والتعليمات على غير وجهها الصحيح أو في غير موضعها بقصد الأضرار بمصلحة حكومية لقاء مصلحة شخصية واستغلال النفوذ أياً كان نوعه في تفسير الأوامر وتنفيذها لمصلحة شخصية عن طريق مباشر أو غير مباشر. </a:t>
          </a:r>
          <a:endParaRPr lang="ar-SA" sz="2000" b="1" dirty="0">
            <a:effectLst>
              <a:outerShdw blurRad="38100" dist="38100" dir="2700000" algn="tl">
                <a:srgbClr val="000000">
                  <a:alpha val="43137"/>
                </a:srgbClr>
              </a:outerShdw>
            </a:effectLst>
          </a:endParaRPr>
        </a:p>
      </dgm:t>
    </dgm:pt>
    <dgm:pt modelId="{CAECF2D5-8473-4979-B745-D1BE54C8A8B5}" type="parTrans" cxnId="{4DBA36E0-58D1-450F-9EB1-A72DFEF27690}">
      <dgm:prSet/>
      <dgm:spPr/>
      <dgm:t>
        <a:bodyPr/>
        <a:lstStyle/>
        <a:p>
          <a:pPr rtl="1"/>
          <a:endParaRPr lang="ar-SA" b="1">
            <a:effectLst>
              <a:outerShdw blurRad="38100" dist="38100" dir="2700000" algn="tl">
                <a:srgbClr val="000000">
                  <a:alpha val="43137"/>
                </a:srgbClr>
              </a:outerShdw>
            </a:effectLst>
          </a:endParaRPr>
        </a:p>
      </dgm:t>
    </dgm:pt>
    <dgm:pt modelId="{CFF13AA0-0FE8-473C-AC30-F07C84D0016E}" type="sibTrans" cxnId="{4DBA36E0-58D1-450F-9EB1-A72DFEF27690}">
      <dgm:prSet/>
      <dgm:spPr/>
      <dgm:t>
        <a:bodyPr/>
        <a:lstStyle/>
        <a:p>
          <a:pPr rtl="1"/>
          <a:endParaRPr lang="ar-SA" b="1">
            <a:effectLst>
              <a:outerShdw blurRad="38100" dist="38100" dir="2700000" algn="tl">
                <a:srgbClr val="000000">
                  <a:alpha val="43137"/>
                </a:srgbClr>
              </a:outerShdw>
            </a:effectLst>
          </a:endParaRPr>
        </a:p>
      </dgm:t>
    </dgm:pt>
    <dgm:pt modelId="{00C43DE4-739D-4BCA-BCD4-D4921E71A340}">
      <dgm:prSet phldrT="[نص]" custT="1"/>
      <dgm:spPr/>
      <dgm:t>
        <a:bodyPr/>
        <a:lstStyle/>
        <a:p>
          <a:pPr rtl="1"/>
          <a:r>
            <a:rPr lang="ar-SA" sz="2800" b="1" dirty="0">
              <a:effectLst>
                <a:outerShdw blurRad="38100" dist="38100" dir="2700000" algn="tl">
                  <a:srgbClr val="000000">
                    <a:alpha val="43137"/>
                  </a:srgbClr>
                </a:outerShdw>
              </a:effectLst>
            </a:rPr>
            <a:t>إساءة استعمال السلطة   </a:t>
          </a:r>
          <a:r>
            <a:rPr lang="ar-SA" sz="1600" b="1" dirty="0">
              <a:effectLst>
                <a:outerShdw blurRad="38100" dist="38100" dir="2700000" algn="tl">
                  <a:srgbClr val="000000">
                    <a:alpha val="43137"/>
                  </a:srgbClr>
                </a:outerShdw>
              </a:effectLst>
            </a:rPr>
            <a:t>الفقرة 8 . المادة 2 </a:t>
          </a:r>
        </a:p>
      </dgm:t>
    </dgm:pt>
    <dgm:pt modelId="{7BAB1C63-5820-4511-BCEC-E676F712B5C7}" type="parTrans" cxnId="{C03BF460-6729-408C-AA1E-AEB3DE0E744B}">
      <dgm:prSet/>
      <dgm:spPr/>
      <dgm:t>
        <a:bodyPr/>
        <a:lstStyle/>
        <a:p>
          <a:pPr rtl="1"/>
          <a:endParaRPr lang="ar-SA" b="1">
            <a:effectLst>
              <a:outerShdw blurRad="38100" dist="38100" dir="2700000" algn="tl">
                <a:srgbClr val="000000">
                  <a:alpha val="43137"/>
                </a:srgbClr>
              </a:outerShdw>
            </a:effectLst>
          </a:endParaRPr>
        </a:p>
      </dgm:t>
    </dgm:pt>
    <dgm:pt modelId="{E1341974-7FD2-4722-9FF2-DBE86FEDE54A}" type="sibTrans" cxnId="{C03BF460-6729-408C-AA1E-AEB3DE0E744B}">
      <dgm:prSet/>
      <dgm:spPr/>
      <dgm:t>
        <a:bodyPr/>
        <a:lstStyle/>
        <a:p>
          <a:pPr rtl="1"/>
          <a:endParaRPr lang="ar-SA" b="1">
            <a:effectLst>
              <a:outerShdw blurRad="38100" dist="38100" dir="2700000" algn="tl">
                <a:srgbClr val="000000">
                  <a:alpha val="43137"/>
                </a:srgbClr>
              </a:outerShdw>
            </a:effectLst>
          </a:endParaRPr>
        </a:p>
      </dgm:t>
    </dgm:pt>
    <dgm:pt modelId="{E7363867-64F7-41F3-ADF2-503723C992A3}">
      <dgm:prSet phldrT="[نص]" custT="1"/>
      <dgm:spPr>
        <a:solidFill>
          <a:schemeClr val="accent2">
            <a:lumMod val="20000"/>
            <a:lumOff val="80000"/>
          </a:schemeClr>
        </a:solidFill>
      </dgm:spPr>
      <dgm:t>
        <a:bodyPr/>
        <a:lstStyle/>
        <a:p>
          <a:pPr algn="justLow" rtl="1"/>
          <a:r>
            <a:rPr lang="ar-SA" sz="2000" b="1" dirty="0"/>
            <a:t>إساءة المعاملة أو الإكراه باسم الوظيفة كالتعذيب أو القسوة أو مصادرة الاموال وسلب الحريات الشخصية ويدخل ضمن ذلك التنكيل والتغريم والسجن والنفي والاقامة الإجبارية في جهة معينة ودخول المنازل بغير الطرق النظامية المشروعة والإكراه على الإعارة أو الإجازة أو البيع أو الشراء وتحصيل ضرائب تزيد عن المقادير المستحقة أو المفروضة نظاماً.  </a:t>
          </a:r>
          <a:endParaRPr lang="ar-SA" sz="2000" b="1" dirty="0">
            <a:effectLst>
              <a:outerShdw blurRad="38100" dist="38100" dir="2700000" algn="tl">
                <a:srgbClr val="000000">
                  <a:alpha val="43137"/>
                </a:srgbClr>
              </a:outerShdw>
            </a:effectLst>
          </a:endParaRPr>
        </a:p>
      </dgm:t>
    </dgm:pt>
    <dgm:pt modelId="{671BC529-13EB-424A-9380-F1F5F409DF8C}" type="parTrans" cxnId="{06B39AAC-BCA8-4894-9AFC-D5861C9324B6}">
      <dgm:prSet/>
      <dgm:spPr/>
      <dgm:t>
        <a:bodyPr/>
        <a:lstStyle/>
        <a:p>
          <a:pPr rtl="1"/>
          <a:endParaRPr lang="ar-SA" b="1">
            <a:effectLst>
              <a:outerShdw blurRad="38100" dist="38100" dir="2700000" algn="tl">
                <a:srgbClr val="000000">
                  <a:alpha val="43137"/>
                </a:srgbClr>
              </a:outerShdw>
            </a:effectLst>
          </a:endParaRPr>
        </a:p>
      </dgm:t>
    </dgm:pt>
    <dgm:pt modelId="{18890F8D-5321-42EA-B031-18525BFA06FA}" type="sibTrans" cxnId="{06B39AAC-BCA8-4894-9AFC-D5861C9324B6}">
      <dgm:prSet/>
      <dgm:spPr/>
      <dgm:t>
        <a:bodyPr/>
        <a:lstStyle/>
        <a:p>
          <a:pPr rtl="1"/>
          <a:endParaRPr lang="ar-SA" b="1">
            <a:effectLst>
              <a:outerShdw blurRad="38100" dist="38100" dir="2700000" algn="tl">
                <a:srgbClr val="000000">
                  <a:alpha val="43137"/>
                </a:srgbClr>
              </a:outerShdw>
            </a:effectLst>
          </a:endParaRPr>
        </a:p>
      </dgm:t>
    </dgm:pt>
    <dgm:pt modelId="{96FC31E4-55EE-4BDE-BE99-FB2FD6F04052}" type="pres">
      <dgm:prSet presAssocID="{EBFE9500-C8E0-44A3-9D4E-0C1CDA60AD32}" presName="Name0" presStyleCnt="0">
        <dgm:presLayoutVars>
          <dgm:chMax val="5"/>
          <dgm:chPref val="5"/>
          <dgm:dir val="rev"/>
          <dgm:animLvl val="lvl"/>
        </dgm:presLayoutVars>
      </dgm:prSet>
      <dgm:spPr/>
    </dgm:pt>
    <dgm:pt modelId="{7307301E-2DD4-4880-AD08-DE766F4C0AE7}" type="pres">
      <dgm:prSet presAssocID="{2E4186B2-AF57-40BC-80F3-982B94B3DE67}" presName="parentText1" presStyleLbl="node1" presStyleIdx="0" presStyleCnt="3">
        <dgm:presLayoutVars>
          <dgm:chMax/>
          <dgm:chPref val="3"/>
          <dgm:bulletEnabled val="1"/>
        </dgm:presLayoutVars>
      </dgm:prSet>
      <dgm:spPr/>
    </dgm:pt>
    <dgm:pt modelId="{7E271D92-4F05-4F77-A83B-08A35C43582E}" type="pres">
      <dgm:prSet presAssocID="{2E4186B2-AF57-40BC-80F3-982B94B3DE67}" presName="childText1" presStyleLbl="solidAlignAcc1" presStyleIdx="0" presStyleCnt="3" custLinFactNeighborY="-1379">
        <dgm:presLayoutVars>
          <dgm:chMax val="0"/>
          <dgm:chPref val="0"/>
          <dgm:bulletEnabled val="1"/>
        </dgm:presLayoutVars>
      </dgm:prSet>
      <dgm:spPr/>
    </dgm:pt>
    <dgm:pt modelId="{6A5372B1-4FC8-4EC2-9422-C01386D99DBB}" type="pres">
      <dgm:prSet presAssocID="{CA648218-211B-4E57-BE29-FAA70FAFFDA8}" presName="parentText2" presStyleLbl="node1" presStyleIdx="1" presStyleCnt="3" custLinFactNeighborX="146" custLinFactNeighborY="9391">
        <dgm:presLayoutVars>
          <dgm:chMax/>
          <dgm:chPref val="3"/>
          <dgm:bulletEnabled val="1"/>
        </dgm:presLayoutVars>
      </dgm:prSet>
      <dgm:spPr/>
    </dgm:pt>
    <dgm:pt modelId="{6FFBD660-0883-4569-A402-5A9ECFFC8131}" type="pres">
      <dgm:prSet presAssocID="{CA648218-211B-4E57-BE29-FAA70FAFFDA8}" presName="childText2" presStyleLbl="solidAlignAcc1" presStyleIdx="1" presStyleCnt="3" custScaleY="134144" custLinFactNeighborX="-292" custLinFactNeighborY="20374">
        <dgm:presLayoutVars>
          <dgm:chMax val="0"/>
          <dgm:chPref val="0"/>
          <dgm:bulletEnabled val="1"/>
        </dgm:presLayoutVars>
      </dgm:prSet>
      <dgm:spPr/>
    </dgm:pt>
    <dgm:pt modelId="{007D3327-423C-4E49-AE74-1BBE50E8BCB4}" type="pres">
      <dgm:prSet presAssocID="{00C43DE4-739D-4BCA-BCD4-D4921E71A340}" presName="parentText3" presStyleLbl="node1" presStyleIdx="2" presStyleCnt="3" custScaleY="116783" custLinFactNeighborX="-255" custLinFactNeighborY="25050">
        <dgm:presLayoutVars>
          <dgm:chMax/>
          <dgm:chPref val="3"/>
          <dgm:bulletEnabled val="1"/>
        </dgm:presLayoutVars>
      </dgm:prSet>
      <dgm:spPr/>
    </dgm:pt>
    <dgm:pt modelId="{59F1EEF1-5C16-426A-99A2-713CB7A1434E}" type="pres">
      <dgm:prSet presAssocID="{00C43DE4-739D-4BCA-BCD4-D4921E71A340}" presName="childText3" presStyleLbl="solidAlignAcc1" presStyleIdx="2" presStyleCnt="3" custScaleY="129531" custLinFactNeighborX="-35" custLinFactNeighborY="25406">
        <dgm:presLayoutVars>
          <dgm:chMax val="0"/>
          <dgm:chPref val="0"/>
          <dgm:bulletEnabled val="1"/>
        </dgm:presLayoutVars>
      </dgm:prSet>
      <dgm:spPr/>
    </dgm:pt>
  </dgm:ptLst>
  <dgm:cxnLst>
    <dgm:cxn modelId="{D3DDF304-A284-428E-9C59-2A11452A2B17}" srcId="{2E4186B2-AF57-40BC-80F3-982B94B3DE67}" destId="{FB2B6325-2CB2-41C2-B722-01596292E6E5}" srcOrd="0" destOrd="0" parTransId="{4B42CABA-0FE7-4376-9E5C-16DA2B5AC90C}" sibTransId="{E34F9A8C-8278-4FD5-8715-2D68B5AE84F0}"/>
    <dgm:cxn modelId="{A59DB20D-514B-4100-B844-7089F9908E07}" srcId="{EBFE9500-C8E0-44A3-9D4E-0C1CDA60AD32}" destId="{CA648218-211B-4E57-BE29-FAA70FAFFDA8}" srcOrd="1" destOrd="0" parTransId="{786DD302-532E-47BF-A6A7-2FE3C50ADA34}" sibTransId="{5A807CCF-3F43-446F-9C9D-5F4B436207F0}"/>
    <dgm:cxn modelId="{2889DF50-1BAF-4ADC-8520-01988A884B68}" type="presOf" srcId="{573CB1B6-6E01-49A9-A9CD-5E66A4689CD8}" destId="{6FFBD660-0883-4569-A402-5A9ECFFC8131}" srcOrd="0" destOrd="0" presId="urn:microsoft.com/office/officeart/2009/3/layout/IncreasingArrowsProcess"/>
    <dgm:cxn modelId="{7A70D351-36F6-4FFA-A651-CA7A89C23B49}" srcId="{EBFE9500-C8E0-44A3-9D4E-0C1CDA60AD32}" destId="{2E4186B2-AF57-40BC-80F3-982B94B3DE67}" srcOrd="0" destOrd="0" parTransId="{B4CDAA76-9882-4530-83AD-0FC211FA03F7}" sibTransId="{26806D3C-E7A9-4764-9FA2-7D08F3CA7B01}"/>
    <dgm:cxn modelId="{42DF1858-CD08-4B32-A340-30DEC11DDE00}" type="presOf" srcId="{00C43DE4-739D-4BCA-BCD4-D4921E71A340}" destId="{007D3327-423C-4E49-AE74-1BBE50E8BCB4}" srcOrd="0" destOrd="0" presId="urn:microsoft.com/office/officeart/2009/3/layout/IncreasingArrowsProcess"/>
    <dgm:cxn modelId="{C03BF460-6729-408C-AA1E-AEB3DE0E744B}" srcId="{EBFE9500-C8E0-44A3-9D4E-0C1CDA60AD32}" destId="{00C43DE4-739D-4BCA-BCD4-D4921E71A340}" srcOrd="2" destOrd="0" parTransId="{7BAB1C63-5820-4511-BCEC-E676F712B5C7}" sibTransId="{E1341974-7FD2-4722-9FF2-DBE86FEDE54A}"/>
    <dgm:cxn modelId="{47C2EC64-94EE-4BC3-8640-EC5CC5669D47}" type="presOf" srcId="{EBFE9500-C8E0-44A3-9D4E-0C1CDA60AD32}" destId="{96FC31E4-55EE-4BDE-BE99-FB2FD6F04052}" srcOrd="0" destOrd="0" presId="urn:microsoft.com/office/officeart/2009/3/layout/IncreasingArrowsProcess"/>
    <dgm:cxn modelId="{4325A265-9227-4CEA-8E68-751367679D98}" type="presOf" srcId="{FB2B6325-2CB2-41C2-B722-01596292E6E5}" destId="{7E271D92-4F05-4F77-A83B-08A35C43582E}" srcOrd="0" destOrd="0" presId="urn:microsoft.com/office/officeart/2009/3/layout/IncreasingArrowsProcess"/>
    <dgm:cxn modelId="{7476017D-DFC8-4511-80AD-99BA725C29EE}" type="presOf" srcId="{2E4186B2-AF57-40BC-80F3-982B94B3DE67}" destId="{7307301E-2DD4-4880-AD08-DE766F4C0AE7}" srcOrd="0" destOrd="0" presId="urn:microsoft.com/office/officeart/2009/3/layout/IncreasingArrowsProcess"/>
    <dgm:cxn modelId="{6C74EC8D-DDA8-44F1-BA4C-B62839EA7500}" type="presOf" srcId="{CA648218-211B-4E57-BE29-FAA70FAFFDA8}" destId="{6A5372B1-4FC8-4EC2-9422-C01386D99DBB}" srcOrd="0" destOrd="0" presId="urn:microsoft.com/office/officeart/2009/3/layout/IncreasingArrowsProcess"/>
    <dgm:cxn modelId="{06B39AAC-BCA8-4894-9AFC-D5861C9324B6}" srcId="{00C43DE4-739D-4BCA-BCD4-D4921E71A340}" destId="{E7363867-64F7-41F3-ADF2-503723C992A3}" srcOrd="0" destOrd="0" parTransId="{671BC529-13EB-424A-9380-F1F5F409DF8C}" sibTransId="{18890F8D-5321-42EA-B031-18525BFA06FA}"/>
    <dgm:cxn modelId="{1157C8BE-5049-4942-B56A-B1786CD027C8}" type="presOf" srcId="{E7363867-64F7-41F3-ADF2-503723C992A3}" destId="{59F1EEF1-5C16-426A-99A2-713CB7A1434E}" srcOrd="0" destOrd="0" presId="urn:microsoft.com/office/officeart/2009/3/layout/IncreasingArrowsProcess"/>
    <dgm:cxn modelId="{4DBA36E0-58D1-450F-9EB1-A72DFEF27690}" srcId="{CA648218-211B-4E57-BE29-FAA70FAFFDA8}" destId="{573CB1B6-6E01-49A9-A9CD-5E66A4689CD8}" srcOrd="0" destOrd="0" parTransId="{CAECF2D5-8473-4979-B745-D1BE54C8A8B5}" sibTransId="{CFF13AA0-0FE8-473C-AC30-F07C84D0016E}"/>
    <dgm:cxn modelId="{C09C5399-BEAB-45F2-A4C6-442CDA92EB68}" type="presParOf" srcId="{96FC31E4-55EE-4BDE-BE99-FB2FD6F04052}" destId="{7307301E-2DD4-4880-AD08-DE766F4C0AE7}" srcOrd="0" destOrd="0" presId="urn:microsoft.com/office/officeart/2009/3/layout/IncreasingArrowsProcess"/>
    <dgm:cxn modelId="{F96AA36C-E03C-44AB-86B4-E23CF4BBA5A0}" type="presParOf" srcId="{96FC31E4-55EE-4BDE-BE99-FB2FD6F04052}" destId="{7E271D92-4F05-4F77-A83B-08A35C43582E}" srcOrd="1" destOrd="0" presId="urn:microsoft.com/office/officeart/2009/3/layout/IncreasingArrowsProcess"/>
    <dgm:cxn modelId="{8A5228CF-3D0A-41EB-9EA6-E54F1D6FA233}" type="presParOf" srcId="{96FC31E4-55EE-4BDE-BE99-FB2FD6F04052}" destId="{6A5372B1-4FC8-4EC2-9422-C01386D99DBB}" srcOrd="2" destOrd="0" presId="urn:microsoft.com/office/officeart/2009/3/layout/IncreasingArrowsProcess"/>
    <dgm:cxn modelId="{5DB03145-B6BA-46E6-AC1F-3A699D9DB3BF}" type="presParOf" srcId="{96FC31E4-55EE-4BDE-BE99-FB2FD6F04052}" destId="{6FFBD660-0883-4569-A402-5A9ECFFC8131}" srcOrd="3" destOrd="0" presId="urn:microsoft.com/office/officeart/2009/3/layout/IncreasingArrowsProcess"/>
    <dgm:cxn modelId="{6371DD43-0ED9-486C-B4C3-3E8C015BE3DF}" type="presParOf" srcId="{96FC31E4-55EE-4BDE-BE99-FB2FD6F04052}" destId="{007D3327-423C-4E49-AE74-1BBE50E8BCB4}" srcOrd="4" destOrd="0" presId="urn:microsoft.com/office/officeart/2009/3/layout/IncreasingArrowsProcess"/>
    <dgm:cxn modelId="{57C802B0-CB8D-45EE-A70B-1BB04195E607}" type="presParOf" srcId="{96FC31E4-55EE-4BDE-BE99-FB2FD6F04052}" destId="{59F1EEF1-5C16-426A-99A2-713CB7A1434E}"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C07FFE-F0F0-425C-905C-B3A4B1A47B1F}" type="doc">
      <dgm:prSet loTypeId="urn:microsoft.com/office/officeart/2005/8/layout/radial5" loCatId="cycle" qsTypeId="urn:microsoft.com/office/officeart/2005/8/quickstyle/simple5" qsCatId="simple" csTypeId="urn:microsoft.com/office/officeart/2005/8/colors/colorful3" csCatId="colorful" phldr="1"/>
      <dgm:spPr/>
      <dgm:t>
        <a:bodyPr/>
        <a:lstStyle/>
        <a:p>
          <a:pPr rtl="1"/>
          <a:endParaRPr lang="ar-SA"/>
        </a:p>
      </dgm:t>
    </dgm:pt>
    <dgm:pt modelId="{4C714307-68BA-46D2-A7C8-AD6072BCBEF4}">
      <dgm:prSet phldrT="[نص]" custT="1"/>
      <dgm:spPr/>
      <dgm:t>
        <a:bodyPr/>
        <a:lstStyle/>
        <a:p>
          <a:pPr rtl="1"/>
          <a:r>
            <a:rPr lang="ar-SA" sz="1800" b="1"/>
            <a:t>صور اساءة الاستعمال الاداري</a:t>
          </a:r>
        </a:p>
      </dgm:t>
    </dgm:pt>
    <dgm:pt modelId="{E1F0D171-0985-4C74-AC4B-36BB3F1AC44A}" type="parTrans" cxnId="{F01E27A8-6421-47D4-91EE-FFAE724D5FC0}">
      <dgm:prSet/>
      <dgm:spPr/>
      <dgm:t>
        <a:bodyPr/>
        <a:lstStyle/>
        <a:p>
          <a:pPr rtl="1"/>
          <a:endParaRPr lang="ar-SA" sz="1800" b="1"/>
        </a:p>
      </dgm:t>
    </dgm:pt>
    <dgm:pt modelId="{C1C52236-7314-4997-863A-327ED6367F23}" type="sibTrans" cxnId="{F01E27A8-6421-47D4-91EE-FFAE724D5FC0}">
      <dgm:prSet/>
      <dgm:spPr/>
      <dgm:t>
        <a:bodyPr/>
        <a:lstStyle/>
        <a:p>
          <a:pPr rtl="1"/>
          <a:endParaRPr lang="ar-SA" sz="1800" b="1"/>
        </a:p>
      </dgm:t>
    </dgm:pt>
    <dgm:pt modelId="{473F8DFF-ABD0-4983-B30E-2805C9AA100A}">
      <dgm:prSet phldrT="[نص]" custT="1"/>
      <dgm:spPr/>
      <dgm:t>
        <a:bodyPr/>
        <a:lstStyle/>
        <a:p>
          <a:pPr rtl="1"/>
          <a:r>
            <a:rPr lang="ar-SA" sz="1800" b="1"/>
            <a:t>العبث في الانظمة</a:t>
          </a:r>
        </a:p>
      </dgm:t>
    </dgm:pt>
    <dgm:pt modelId="{61C24D75-9C08-40FF-A7A1-788A4364282E}" type="parTrans" cxnId="{E0FC84B0-8971-4EFE-A125-BCABEE9A1452}">
      <dgm:prSet custT="1"/>
      <dgm:spPr/>
      <dgm:t>
        <a:bodyPr/>
        <a:lstStyle/>
        <a:p>
          <a:pPr rtl="1"/>
          <a:endParaRPr lang="ar-SA" sz="1800" b="1"/>
        </a:p>
      </dgm:t>
    </dgm:pt>
    <dgm:pt modelId="{D00D7798-8CEC-44BB-953E-2D20B4476466}" type="sibTrans" cxnId="{E0FC84B0-8971-4EFE-A125-BCABEE9A1452}">
      <dgm:prSet/>
      <dgm:spPr/>
      <dgm:t>
        <a:bodyPr/>
        <a:lstStyle/>
        <a:p>
          <a:pPr rtl="1"/>
          <a:endParaRPr lang="ar-SA" sz="1800" b="1"/>
        </a:p>
      </dgm:t>
    </dgm:pt>
    <dgm:pt modelId="{60C19AFF-A4CD-40E8-B47E-E94B9548CABC}">
      <dgm:prSet phldrT="[نص]" custT="1"/>
      <dgm:spPr/>
      <dgm:t>
        <a:bodyPr/>
        <a:lstStyle/>
        <a:p>
          <a:pPr rtl="1"/>
          <a:r>
            <a:rPr lang="ar-SA" sz="1800" b="1"/>
            <a:t>العبث في تنفيذها</a:t>
          </a:r>
        </a:p>
      </dgm:t>
    </dgm:pt>
    <dgm:pt modelId="{6B790A7F-643D-42A4-8B2E-F4A03920DA7D}" type="parTrans" cxnId="{68CC942B-6780-4AA9-A85B-DF9C1D0E0FE3}">
      <dgm:prSet custT="1"/>
      <dgm:spPr/>
      <dgm:t>
        <a:bodyPr/>
        <a:lstStyle/>
        <a:p>
          <a:pPr rtl="1"/>
          <a:endParaRPr lang="ar-SA" sz="1800" b="1"/>
        </a:p>
      </dgm:t>
    </dgm:pt>
    <dgm:pt modelId="{F56DEDDB-3DB0-4C72-8180-65E116D7842D}" type="sibTrans" cxnId="{68CC942B-6780-4AA9-A85B-DF9C1D0E0FE3}">
      <dgm:prSet/>
      <dgm:spPr/>
      <dgm:t>
        <a:bodyPr/>
        <a:lstStyle/>
        <a:p>
          <a:pPr rtl="1"/>
          <a:endParaRPr lang="ar-SA" sz="1800" b="1"/>
        </a:p>
      </dgm:t>
    </dgm:pt>
    <dgm:pt modelId="{4D48F05E-FA5F-46E0-AB76-482D95C6FBCE}">
      <dgm:prSet phldrT="[نص]" custT="1"/>
      <dgm:spPr/>
      <dgm:t>
        <a:bodyPr/>
        <a:lstStyle/>
        <a:p>
          <a:pPr rtl="1"/>
          <a:r>
            <a:rPr lang="ar-SA" sz="1800" b="1"/>
            <a:t>تعمد التفسير الخاطئ</a:t>
          </a:r>
        </a:p>
      </dgm:t>
    </dgm:pt>
    <dgm:pt modelId="{8A035AE1-633B-4AA2-956B-BB24B97881F3}" type="parTrans" cxnId="{E187CB49-9041-4E6E-B889-213AD4C0B18A}">
      <dgm:prSet custT="1"/>
      <dgm:spPr/>
      <dgm:t>
        <a:bodyPr/>
        <a:lstStyle/>
        <a:p>
          <a:pPr rtl="1"/>
          <a:endParaRPr lang="ar-SA" sz="1800" b="1"/>
        </a:p>
      </dgm:t>
    </dgm:pt>
    <dgm:pt modelId="{46ECA40A-7EB1-4E8C-A9AE-CA4E5400A86D}" type="sibTrans" cxnId="{E187CB49-9041-4E6E-B889-213AD4C0B18A}">
      <dgm:prSet/>
      <dgm:spPr/>
      <dgm:t>
        <a:bodyPr/>
        <a:lstStyle/>
        <a:p>
          <a:pPr rtl="1"/>
          <a:endParaRPr lang="ar-SA" sz="1800" b="1"/>
        </a:p>
      </dgm:t>
    </dgm:pt>
    <dgm:pt modelId="{9C22500B-CC94-4CE6-9050-BC6A9B0C435A}">
      <dgm:prSet phldrT="[نص]" custT="1"/>
      <dgm:spPr/>
      <dgm:t>
        <a:bodyPr/>
        <a:lstStyle/>
        <a:p>
          <a:pPr rtl="1"/>
          <a:r>
            <a:rPr lang="ar-SA" sz="1800" b="1"/>
            <a:t>استغلال النفوذ في التفسير</a:t>
          </a:r>
        </a:p>
      </dgm:t>
    </dgm:pt>
    <dgm:pt modelId="{ED5E95ED-AAA6-42B4-85B9-5E8CC1738EB5}" type="parTrans" cxnId="{8B51FD4C-E0E1-4910-912C-736E970CB2FD}">
      <dgm:prSet custT="1"/>
      <dgm:spPr/>
      <dgm:t>
        <a:bodyPr/>
        <a:lstStyle/>
        <a:p>
          <a:pPr rtl="1"/>
          <a:endParaRPr lang="ar-SA" sz="1800" b="1"/>
        </a:p>
      </dgm:t>
    </dgm:pt>
    <dgm:pt modelId="{3F15E907-E06D-4B95-87F2-70FB77F0C901}" type="sibTrans" cxnId="{8B51FD4C-E0E1-4910-912C-736E970CB2FD}">
      <dgm:prSet/>
      <dgm:spPr/>
      <dgm:t>
        <a:bodyPr/>
        <a:lstStyle/>
        <a:p>
          <a:pPr rtl="1"/>
          <a:endParaRPr lang="ar-SA" sz="1800" b="1"/>
        </a:p>
      </dgm:t>
    </dgm:pt>
    <dgm:pt modelId="{013B4048-BEA3-4DA5-9FA5-85A4FF889F18}" type="pres">
      <dgm:prSet presAssocID="{B8C07FFE-F0F0-425C-905C-B3A4B1A47B1F}" presName="Name0" presStyleCnt="0">
        <dgm:presLayoutVars>
          <dgm:chMax val="1"/>
          <dgm:dir/>
          <dgm:animLvl val="ctr"/>
          <dgm:resizeHandles val="exact"/>
        </dgm:presLayoutVars>
      </dgm:prSet>
      <dgm:spPr/>
    </dgm:pt>
    <dgm:pt modelId="{9D742192-126B-448A-9032-F304BA3D46FD}" type="pres">
      <dgm:prSet presAssocID="{4C714307-68BA-46D2-A7C8-AD6072BCBEF4}" presName="centerShape" presStyleLbl="node0" presStyleIdx="0" presStyleCnt="1"/>
      <dgm:spPr/>
    </dgm:pt>
    <dgm:pt modelId="{39AAF257-9FAB-4385-A37D-BEA762C1E00D}" type="pres">
      <dgm:prSet presAssocID="{61C24D75-9C08-40FF-A7A1-788A4364282E}" presName="parTrans" presStyleLbl="sibTrans2D1" presStyleIdx="0" presStyleCnt="4"/>
      <dgm:spPr/>
    </dgm:pt>
    <dgm:pt modelId="{C9214B1B-E457-4635-A53A-B94710E7B81F}" type="pres">
      <dgm:prSet presAssocID="{61C24D75-9C08-40FF-A7A1-788A4364282E}" presName="connectorText" presStyleLbl="sibTrans2D1" presStyleIdx="0" presStyleCnt="4"/>
      <dgm:spPr/>
    </dgm:pt>
    <dgm:pt modelId="{432EF7EA-755E-49D7-B0A9-C7F408113CE7}" type="pres">
      <dgm:prSet presAssocID="{473F8DFF-ABD0-4983-B30E-2805C9AA100A}" presName="node" presStyleLbl="node1" presStyleIdx="0" presStyleCnt="4">
        <dgm:presLayoutVars>
          <dgm:bulletEnabled val="1"/>
        </dgm:presLayoutVars>
      </dgm:prSet>
      <dgm:spPr/>
    </dgm:pt>
    <dgm:pt modelId="{40D55B87-A018-4086-87F9-03B801E4DB71}" type="pres">
      <dgm:prSet presAssocID="{6B790A7F-643D-42A4-8B2E-F4A03920DA7D}" presName="parTrans" presStyleLbl="sibTrans2D1" presStyleIdx="1" presStyleCnt="4"/>
      <dgm:spPr/>
    </dgm:pt>
    <dgm:pt modelId="{BF30B164-5E5C-41BB-AFAC-0DDBB695DDCE}" type="pres">
      <dgm:prSet presAssocID="{6B790A7F-643D-42A4-8B2E-F4A03920DA7D}" presName="connectorText" presStyleLbl="sibTrans2D1" presStyleIdx="1" presStyleCnt="4"/>
      <dgm:spPr/>
    </dgm:pt>
    <dgm:pt modelId="{76D82F01-5497-4781-AF7E-0FF75A7ED71B}" type="pres">
      <dgm:prSet presAssocID="{60C19AFF-A4CD-40E8-B47E-E94B9548CABC}" presName="node" presStyleLbl="node1" presStyleIdx="1" presStyleCnt="4">
        <dgm:presLayoutVars>
          <dgm:bulletEnabled val="1"/>
        </dgm:presLayoutVars>
      </dgm:prSet>
      <dgm:spPr/>
    </dgm:pt>
    <dgm:pt modelId="{CB92A4A4-5947-497C-B72D-6B08CB50F086}" type="pres">
      <dgm:prSet presAssocID="{8A035AE1-633B-4AA2-956B-BB24B97881F3}" presName="parTrans" presStyleLbl="sibTrans2D1" presStyleIdx="2" presStyleCnt="4"/>
      <dgm:spPr/>
    </dgm:pt>
    <dgm:pt modelId="{4C244EBA-1422-4663-9E7B-7D781A1BBF91}" type="pres">
      <dgm:prSet presAssocID="{8A035AE1-633B-4AA2-956B-BB24B97881F3}" presName="connectorText" presStyleLbl="sibTrans2D1" presStyleIdx="2" presStyleCnt="4"/>
      <dgm:spPr/>
    </dgm:pt>
    <dgm:pt modelId="{FCEB26A6-36A2-40F4-AFC4-1E37ADC519C8}" type="pres">
      <dgm:prSet presAssocID="{4D48F05E-FA5F-46E0-AB76-482D95C6FBCE}" presName="node" presStyleLbl="node1" presStyleIdx="2" presStyleCnt="4">
        <dgm:presLayoutVars>
          <dgm:bulletEnabled val="1"/>
        </dgm:presLayoutVars>
      </dgm:prSet>
      <dgm:spPr/>
    </dgm:pt>
    <dgm:pt modelId="{EA0AFAA9-F092-44B7-91BA-B881047A9084}" type="pres">
      <dgm:prSet presAssocID="{ED5E95ED-AAA6-42B4-85B9-5E8CC1738EB5}" presName="parTrans" presStyleLbl="sibTrans2D1" presStyleIdx="3" presStyleCnt="4"/>
      <dgm:spPr/>
    </dgm:pt>
    <dgm:pt modelId="{F57F57F5-890C-4F01-8D9F-9967536875F3}" type="pres">
      <dgm:prSet presAssocID="{ED5E95ED-AAA6-42B4-85B9-5E8CC1738EB5}" presName="connectorText" presStyleLbl="sibTrans2D1" presStyleIdx="3" presStyleCnt="4"/>
      <dgm:spPr/>
    </dgm:pt>
    <dgm:pt modelId="{D410360A-8A7C-4703-A137-A0EC009E3819}" type="pres">
      <dgm:prSet presAssocID="{9C22500B-CC94-4CE6-9050-BC6A9B0C435A}" presName="node" presStyleLbl="node1" presStyleIdx="3" presStyleCnt="4">
        <dgm:presLayoutVars>
          <dgm:bulletEnabled val="1"/>
        </dgm:presLayoutVars>
      </dgm:prSet>
      <dgm:spPr/>
    </dgm:pt>
  </dgm:ptLst>
  <dgm:cxnLst>
    <dgm:cxn modelId="{8F19EA10-BFAE-4E1D-8219-F09BC7D80996}" type="presOf" srcId="{ED5E95ED-AAA6-42B4-85B9-5E8CC1738EB5}" destId="{F57F57F5-890C-4F01-8D9F-9967536875F3}" srcOrd="1" destOrd="0" presId="urn:microsoft.com/office/officeart/2005/8/layout/radial5"/>
    <dgm:cxn modelId="{E9626A11-BD62-4215-8867-2D63C9B0568A}" type="presOf" srcId="{473F8DFF-ABD0-4983-B30E-2805C9AA100A}" destId="{432EF7EA-755E-49D7-B0A9-C7F408113CE7}" srcOrd="0" destOrd="0" presId="urn:microsoft.com/office/officeart/2005/8/layout/radial5"/>
    <dgm:cxn modelId="{DAFB461D-40C8-4722-B5B5-4C8AC90E82CA}" type="presOf" srcId="{61C24D75-9C08-40FF-A7A1-788A4364282E}" destId="{C9214B1B-E457-4635-A53A-B94710E7B81F}" srcOrd="1" destOrd="0" presId="urn:microsoft.com/office/officeart/2005/8/layout/radial5"/>
    <dgm:cxn modelId="{0182CE1D-4A89-4A92-BD2D-DC9A10561395}" type="presOf" srcId="{6B790A7F-643D-42A4-8B2E-F4A03920DA7D}" destId="{40D55B87-A018-4086-87F9-03B801E4DB71}" srcOrd="0" destOrd="0" presId="urn:microsoft.com/office/officeart/2005/8/layout/radial5"/>
    <dgm:cxn modelId="{68CC942B-6780-4AA9-A85B-DF9C1D0E0FE3}" srcId="{4C714307-68BA-46D2-A7C8-AD6072BCBEF4}" destId="{60C19AFF-A4CD-40E8-B47E-E94B9548CABC}" srcOrd="1" destOrd="0" parTransId="{6B790A7F-643D-42A4-8B2E-F4A03920DA7D}" sibTransId="{F56DEDDB-3DB0-4C72-8180-65E116D7842D}"/>
    <dgm:cxn modelId="{F1D4AF2F-FB22-4986-B68E-AFED286A2F2D}" type="presOf" srcId="{9C22500B-CC94-4CE6-9050-BC6A9B0C435A}" destId="{D410360A-8A7C-4703-A137-A0EC009E3819}" srcOrd="0" destOrd="0" presId="urn:microsoft.com/office/officeart/2005/8/layout/radial5"/>
    <dgm:cxn modelId="{E187CB49-9041-4E6E-B889-213AD4C0B18A}" srcId="{4C714307-68BA-46D2-A7C8-AD6072BCBEF4}" destId="{4D48F05E-FA5F-46E0-AB76-482D95C6FBCE}" srcOrd="2" destOrd="0" parTransId="{8A035AE1-633B-4AA2-956B-BB24B97881F3}" sibTransId="{46ECA40A-7EB1-4E8C-A9AE-CA4E5400A86D}"/>
    <dgm:cxn modelId="{8B51FD4C-E0E1-4910-912C-736E970CB2FD}" srcId="{4C714307-68BA-46D2-A7C8-AD6072BCBEF4}" destId="{9C22500B-CC94-4CE6-9050-BC6A9B0C435A}" srcOrd="3" destOrd="0" parTransId="{ED5E95ED-AAA6-42B4-85B9-5E8CC1738EB5}" sibTransId="{3F15E907-E06D-4B95-87F2-70FB77F0C901}"/>
    <dgm:cxn modelId="{1B5FA257-AD91-4CCA-B17A-94E4E20FC19E}" type="presOf" srcId="{B8C07FFE-F0F0-425C-905C-B3A4B1A47B1F}" destId="{013B4048-BEA3-4DA5-9FA5-85A4FF889F18}" srcOrd="0" destOrd="0" presId="urn:microsoft.com/office/officeart/2005/8/layout/radial5"/>
    <dgm:cxn modelId="{7322FE60-8217-4282-8284-A962E68A44B5}" type="presOf" srcId="{4C714307-68BA-46D2-A7C8-AD6072BCBEF4}" destId="{9D742192-126B-448A-9032-F304BA3D46FD}" srcOrd="0" destOrd="0" presId="urn:microsoft.com/office/officeart/2005/8/layout/radial5"/>
    <dgm:cxn modelId="{A79C256A-BB2B-4203-874B-DA3470B613BC}" type="presOf" srcId="{8A035AE1-633B-4AA2-956B-BB24B97881F3}" destId="{CB92A4A4-5947-497C-B72D-6B08CB50F086}" srcOrd="0" destOrd="0" presId="urn:microsoft.com/office/officeart/2005/8/layout/radial5"/>
    <dgm:cxn modelId="{6809E084-F78E-47DB-B5A0-477F2AE588CD}" type="presOf" srcId="{4D48F05E-FA5F-46E0-AB76-482D95C6FBCE}" destId="{FCEB26A6-36A2-40F4-AFC4-1E37ADC519C8}" srcOrd="0" destOrd="0" presId="urn:microsoft.com/office/officeart/2005/8/layout/radial5"/>
    <dgm:cxn modelId="{F01E27A8-6421-47D4-91EE-FFAE724D5FC0}" srcId="{B8C07FFE-F0F0-425C-905C-B3A4B1A47B1F}" destId="{4C714307-68BA-46D2-A7C8-AD6072BCBEF4}" srcOrd="0" destOrd="0" parTransId="{E1F0D171-0985-4C74-AC4B-36BB3F1AC44A}" sibTransId="{C1C52236-7314-4997-863A-327ED6367F23}"/>
    <dgm:cxn modelId="{1A1396AC-27AB-4315-ACD7-9826B37BFD97}" type="presOf" srcId="{61C24D75-9C08-40FF-A7A1-788A4364282E}" destId="{39AAF257-9FAB-4385-A37D-BEA762C1E00D}" srcOrd="0" destOrd="0" presId="urn:microsoft.com/office/officeart/2005/8/layout/radial5"/>
    <dgm:cxn modelId="{1DB5CFAE-B6B3-4F84-B444-9555C835618B}" type="presOf" srcId="{ED5E95ED-AAA6-42B4-85B9-5E8CC1738EB5}" destId="{EA0AFAA9-F092-44B7-91BA-B881047A9084}" srcOrd="0" destOrd="0" presId="urn:microsoft.com/office/officeart/2005/8/layout/radial5"/>
    <dgm:cxn modelId="{E0FC84B0-8971-4EFE-A125-BCABEE9A1452}" srcId="{4C714307-68BA-46D2-A7C8-AD6072BCBEF4}" destId="{473F8DFF-ABD0-4983-B30E-2805C9AA100A}" srcOrd="0" destOrd="0" parTransId="{61C24D75-9C08-40FF-A7A1-788A4364282E}" sibTransId="{D00D7798-8CEC-44BB-953E-2D20B4476466}"/>
    <dgm:cxn modelId="{05A179BA-081A-4C05-BB81-BEC38E7B5712}" type="presOf" srcId="{8A035AE1-633B-4AA2-956B-BB24B97881F3}" destId="{4C244EBA-1422-4663-9E7B-7D781A1BBF91}" srcOrd="1" destOrd="0" presId="urn:microsoft.com/office/officeart/2005/8/layout/radial5"/>
    <dgm:cxn modelId="{59E811EA-DB99-4C8A-BF79-F4D15E61BDD5}" type="presOf" srcId="{60C19AFF-A4CD-40E8-B47E-E94B9548CABC}" destId="{76D82F01-5497-4781-AF7E-0FF75A7ED71B}" srcOrd="0" destOrd="0" presId="urn:microsoft.com/office/officeart/2005/8/layout/radial5"/>
    <dgm:cxn modelId="{B2DB00FD-B084-4069-991C-37FFB351A437}" type="presOf" srcId="{6B790A7F-643D-42A4-8B2E-F4A03920DA7D}" destId="{BF30B164-5E5C-41BB-AFAC-0DDBB695DDCE}" srcOrd="1" destOrd="0" presId="urn:microsoft.com/office/officeart/2005/8/layout/radial5"/>
    <dgm:cxn modelId="{E8EF6A50-FDA6-4688-8085-8421FE7B1DC6}" type="presParOf" srcId="{013B4048-BEA3-4DA5-9FA5-85A4FF889F18}" destId="{9D742192-126B-448A-9032-F304BA3D46FD}" srcOrd="0" destOrd="0" presId="urn:microsoft.com/office/officeart/2005/8/layout/radial5"/>
    <dgm:cxn modelId="{1BA02E79-4ADC-49CD-9F05-403ADCB8235E}" type="presParOf" srcId="{013B4048-BEA3-4DA5-9FA5-85A4FF889F18}" destId="{39AAF257-9FAB-4385-A37D-BEA762C1E00D}" srcOrd="1" destOrd="0" presId="urn:microsoft.com/office/officeart/2005/8/layout/radial5"/>
    <dgm:cxn modelId="{ECC98485-D20B-483A-A10E-A3D7A3973F36}" type="presParOf" srcId="{39AAF257-9FAB-4385-A37D-BEA762C1E00D}" destId="{C9214B1B-E457-4635-A53A-B94710E7B81F}" srcOrd="0" destOrd="0" presId="urn:microsoft.com/office/officeart/2005/8/layout/radial5"/>
    <dgm:cxn modelId="{47450EA2-CF3B-46BA-9244-CB486F76D02F}" type="presParOf" srcId="{013B4048-BEA3-4DA5-9FA5-85A4FF889F18}" destId="{432EF7EA-755E-49D7-B0A9-C7F408113CE7}" srcOrd="2" destOrd="0" presId="urn:microsoft.com/office/officeart/2005/8/layout/radial5"/>
    <dgm:cxn modelId="{493643FC-8507-432F-8530-DCA59673660A}" type="presParOf" srcId="{013B4048-BEA3-4DA5-9FA5-85A4FF889F18}" destId="{40D55B87-A018-4086-87F9-03B801E4DB71}" srcOrd="3" destOrd="0" presId="urn:microsoft.com/office/officeart/2005/8/layout/radial5"/>
    <dgm:cxn modelId="{36C55849-8E91-45F6-AA4D-E894CB16F90D}" type="presParOf" srcId="{40D55B87-A018-4086-87F9-03B801E4DB71}" destId="{BF30B164-5E5C-41BB-AFAC-0DDBB695DDCE}" srcOrd="0" destOrd="0" presId="urn:microsoft.com/office/officeart/2005/8/layout/radial5"/>
    <dgm:cxn modelId="{E1721A61-CF2F-466C-AA5A-F2DA388944BD}" type="presParOf" srcId="{013B4048-BEA3-4DA5-9FA5-85A4FF889F18}" destId="{76D82F01-5497-4781-AF7E-0FF75A7ED71B}" srcOrd="4" destOrd="0" presId="urn:microsoft.com/office/officeart/2005/8/layout/radial5"/>
    <dgm:cxn modelId="{03800A0F-AF2B-4E43-90C1-AE55411C3C76}" type="presParOf" srcId="{013B4048-BEA3-4DA5-9FA5-85A4FF889F18}" destId="{CB92A4A4-5947-497C-B72D-6B08CB50F086}" srcOrd="5" destOrd="0" presId="urn:microsoft.com/office/officeart/2005/8/layout/radial5"/>
    <dgm:cxn modelId="{6553519C-B1B8-4A60-8436-738F6FD51B7E}" type="presParOf" srcId="{CB92A4A4-5947-497C-B72D-6B08CB50F086}" destId="{4C244EBA-1422-4663-9E7B-7D781A1BBF91}" srcOrd="0" destOrd="0" presId="urn:microsoft.com/office/officeart/2005/8/layout/radial5"/>
    <dgm:cxn modelId="{53E6F3FA-FD2D-4D46-AFF7-C18EBB112722}" type="presParOf" srcId="{013B4048-BEA3-4DA5-9FA5-85A4FF889F18}" destId="{FCEB26A6-36A2-40F4-AFC4-1E37ADC519C8}" srcOrd="6" destOrd="0" presId="urn:microsoft.com/office/officeart/2005/8/layout/radial5"/>
    <dgm:cxn modelId="{85903613-B769-49EC-99D7-7E423D39DBA3}" type="presParOf" srcId="{013B4048-BEA3-4DA5-9FA5-85A4FF889F18}" destId="{EA0AFAA9-F092-44B7-91BA-B881047A9084}" srcOrd="7" destOrd="0" presId="urn:microsoft.com/office/officeart/2005/8/layout/radial5"/>
    <dgm:cxn modelId="{C9872B41-A534-4CFF-BAEF-B5AE2FB36CA5}" type="presParOf" srcId="{EA0AFAA9-F092-44B7-91BA-B881047A9084}" destId="{F57F57F5-890C-4F01-8D9F-9967536875F3}" srcOrd="0" destOrd="0" presId="urn:microsoft.com/office/officeart/2005/8/layout/radial5"/>
    <dgm:cxn modelId="{3D1C8067-A8A3-46FF-9B7A-14D358474FAF}" type="presParOf" srcId="{013B4048-BEA3-4DA5-9FA5-85A4FF889F18}" destId="{D410360A-8A7C-4703-A137-A0EC009E3819}"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ABF3DC-2D4B-4F5D-88E5-4153F4FC2E6D}" type="doc">
      <dgm:prSet loTypeId="urn:microsoft.com/office/officeart/2005/8/layout/vProcess5" loCatId="process" qsTypeId="urn:microsoft.com/office/officeart/2005/8/quickstyle/simple5" qsCatId="simple" csTypeId="urn:microsoft.com/office/officeart/2005/8/colors/colorful3" csCatId="colorful" phldr="1"/>
      <dgm:spPr/>
      <dgm:t>
        <a:bodyPr/>
        <a:lstStyle/>
        <a:p>
          <a:pPr rtl="1"/>
          <a:endParaRPr lang="ar-SA"/>
        </a:p>
      </dgm:t>
    </dgm:pt>
    <dgm:pt modelId="{EBECAA30-2772-4083-A731-2D8AEC62B27A}">
      <dgm:prSet phldrT="[نص]" custT="1"/>
      <dgm:spPr/>
      <dgm:t>
        <a:bodyPr/>
        <a:lstStyle/>
        <a:p>
          <a:pPr rtl="1"/>
          <a:r>
            <a:rPr lang="ar-SA" sz="6600" b="1" dirty="0">
              <a:effectLst>
                <a:outerShdw blurRad="38100" dist="38100" dir="2700000" algn="tl">
                  <a:srgbClr val="000000">
                    <a:alpha val="43137"/>
                  </a:srgbClr>
                </a:outerShdw>
              </a:effectLst>
            </a:rPr>
            <a:t>موظف عام</a:t>
          </a:r>
        </a:p>
      </dgm:t>
    </dgm:pt>
    <dgm:pt modelId="{7340849A-B31D-4DFA-9C1A-79C229E708A5}" type="parTrans" cxnId="{113B2579-64C8-49FB-8097-1A0E0F426267}">
      <dgm:prSet/>
      <dgm:spPr/>
      <dgm:t>
        <a:bodyPr/>
        <a:lstStyle/>
        <a:p>
          <a:pPr rtl="1"/>
          <a:endParaRPr lang="ar-SA" b="1">
            <a:effectLst>
              <a:outerShdw blurRad="38100" dist="38100" dir="2700000" algn="tl">
                <a:srgbClr val="000000">
                  <a:alpha val="43137"/>
                </a:srgbClr>
              </a:outerShdw>
            </a:effectLst>
          </a:endParaRPr>
        </a:p>
      </dgm:t>
    </dgm:pt>
    <dgm:pt modelId="{718F3925-AD3B-41C9-AC36-F4944692FD0D}" type="sibTrans" cxnId="{113B2579-64C8-49FB-8097-1A0E0F426267}">
      <dgm:prSet/>
      <dgm:spPr/>
      <dgm:t>
        <a:bodyPr/>
        <a:lstStyle/>
        <a:p>
          <a:pPr rtl="1"/>
          <a:endParaRPr lang="ar-SA" b="1">
            <a:effectLst>
              <a:outerShdw blurRad="38100" dist="38100" dir="2700000" algn="tl">
                <a:srgbClr val="000000">
                  <a:alpha val="43137"/>
                </a:srgbClr>
              </a:outerShdw>
            </a:effectLst>
          </a:endParaRPr>
        </a:p>
      </dgm:t>
    </dgm:pt>
    <dgm:pt modelId="{C44A26C8-BE72-41B9-A655-4E653D7EF2E8}">
      <dgm:prSet phldrT="[نص]" custT="1"/>
      <dgm:spPr/>
      <dgm:t>
        <a:bodyPr/>
        <a:lstStyle/>
        <a:p>
          <a:pPr rtl="1"/>
          <a:r>
            <a:rPr lang="ar-SA" sz="6600" b="1" dirty="0">
              <a:effectLst>
                <a:outerShdw blurRad="38100" dist="38100" dir="2700000" algn="tl">
                  <a:srgbClr val="000000">
                    <a:alpha val="43137"/>
                  </a:srgbClr>
                </a:outerShdw>
              </a:effectLst>
            </a:rPr>
            <a:t>الفعل المادي </a:t>
          </a:r>
        </a:p>
      </dgm:t>
    </dgm:pt>
    <dgm:pt modelId="{AF3107F1-F409-46AB-811C-16AF44193472}" type="parTrans" cxnId="{7320F503-3751-4D77-B7DD-E8250741BD14}">
      <dgm:prSet/>
      <dgm:spPr/>
      <dgm:t>
        <a:bodyPr/>
        <a:lstStyle/>
        <a:p>
          <a:pPr rtl="1"/>
          <a:endParaRPr lang="ar-SA" b="1">
            <a:effectLst>
              <a:outerShdw blurRad="38100" dist="38100" dir="2700000" algn="tl">
                <a:srgbClr val="000000">
                  <a:alpha val="43137"/>
                </a:srgbClr>
              </a:outerShdw>
            </a:effectLst>
          </a:endParaRPr>
        </a:p>
      </dgm:t>
    </dgm:pt>
    <dgm:pt modelId="{8A4BDCCF-C138-4840-AA6A-276F4948FBDD}" type="sibTrans" cxnId="{7320F503-3751-4D77-B7DD-E8250741BD14}">
      <dgm:prSet/>
      <dgm:spPr/>
      <dgm:t>
        <a:bodyPr/>
        <a:lstStyle/>
        <a:p>
          <a:pPr rtl="1"/>
          <a:endParaRPr lang="ar-SA" b="1">
            <a:effectLst>
              <a:outerShdw blurRad="38100" dist="38100" dir="2700000" algn="tl">
                <a:srgbClr val="000000">
                  <a:alpha val="43137"/>
                </a:srgbClr>
              </a:outerShdw>
            </a:effectLst>
          </a:endParaRPr>
        </a:p>
      </dgm:t>
    </dgm:pt>
    <dgm:pt modelId="{E05DA676-3DDB-4B41-AFE5-A3D8A67F069A}">
      <dgm:prSet phldrT="[نص]" custT="1"/>
      <dgm:spPr/>
      <dgm:t>
        <a:bodyPr/>
        <a:lstStyle/>
        <a:p>
          <a:pPr rtl="1"/>
          <a:r>
            <a:rPr lang="ar-SA" sz="7200" b="1" dirty="0">
              <a:effectLst>
                <a:outerShdw blurRad="38100" dist="38100" dir="2700000" algn="tl">
                  <a:srgbClr val="000000">
                    <a:alpha val="43137"/>
                  </a:srgbClr>
                </a:outerShdw>
              </a:effectLst>
            </a:rPr>
            <a:t>التعمد للفعل</a:t>
          </a:r>
          <a:r>
            <a:rPr lang="ar-SA" sz="4600" b="1" dirty="0">
              <a:effectLst>
                <a:outerShdw blurRad="38100" dist="38100" dir="2700000" algn="tl">
                  <a:srgbClr val="000000">
                    <a:alpha val="43137"/>
                  </a:srgbClr>
                </a:outerShdw>
              </a:effectLst>
            </a:rPr>
            <a:t> </a:t>
          </a:r>
        </a:p>
      </dgm:t>
    </dgm:pt>
    <dgm:pt modelId="{B065341B-EC03-4E6B-AA80-ABDF9C5C27B8}" type="parTrans" cxnId="{EF534523-C78E-4831-8CF1-EECF26A403FC}">
      <dgm:prSet/>
      <dgm:spPr/>
      <dgm:t>
        <a:bodyPr/>
        <a:lstStyle/>
        <a:p>
          <a:pPr rtl="1"/>
          <a:endParaRPr lang="ar-SA" b="1">
            <a:effectLst>
              <a:outerShdw blurRad="38100" dist="38100" dir="2700000" algn="tl">
                <a:srgbClr val="000000">
                  <a:alpha val="43137"/>
                </a:srgbClr>
              </a:outerShdw>
            </a:effectLst>
          </a:endParaRPr>
        </a:p>
      </dgm:t>
    </dgm:pt>
    <dgm:pt modelId="{66185E0A-5208-46BC-B81D-638B442F0E33}" type="sibTrans" cxnId="{EF534523-C78E-4831-8CF1-EECF26A403FC}">
      <dgm:prSet/>
      <dgm:spPr/>
      <dgm:t>
        <a:bodyPr/>
        <a:lstStyle/>
        <a:p>
          <a:pPr rtl="1"/>
          <a:endParaRPr lang="ar-SA" b="1">
            <a:effectLst>
              <a:outerShdw blurRad="38100" dist="38100" dir="2700000" algn="tl">
                <a:srgbClr val="000000">
                  <a:alpha val="43137"/>
                </a:srgbClr>
              </a:outerShdw>
            </a:effectLst>
          </a:endParaRPr>
        </a:p>
      </dgm:t>
    </dgm:pt>
    <dgm:pt modelId="{0ED008C3-D71C-4399-8673-D74A27B33925}">
      <dgm:prSet phldrT="[نص]" custT="1"/>
      <dgm:spPr/>
      <dgm:t>
        <a:bodyPr/>
        <a:lstStyle/>
        <a:p>
          <a:pPr rtl="1"/>
          <a:r>
            <a:rPr lang="ar-SA" sz="7200" b="1" dirty="0">
              <a:effectLst>
                <a:outerShdw blurRad="38100" dist="38100" dir="2700000" algn="tl">
                  <a:srgbClr val="000000">
                    <a:alpha val="43137"/>
                  </a:srgbClr>
                </a:outerShdw>
              </a:effectLst>
            </a:rPr>
            <a:t>الضرر</a:t>
          </a:r>
          <a:r>
            <a:rPr lang="ar-SA" sz="4600" b="1" dirty="0">
              <a:effectLst>
                <a:outerShdw blurRad="38100" dist="38100" dir="2700000" algn="tl">
                  <a:srgbClr val="000000">
                    <a:alpha val="43137"/>
                  </a:srgbClr>
                </a:outerShdw>
              </a:effectLst>
            </a:rPr>
            <a:t> </a:t>
          </a:r>
        </a:p>
      </dgm:t>
    </dgm:pt>
    <dgm:pt modelId="{5F75AE20-287A-4073-8FA1-DF027634C398}" type="parTrans" cxnId="{537CA05B-4B99-45AD-89B5-18C7F5DC35F1}">
      <dgm:prSet/>
      <dgm:spPr/>
      <dgm:t>
        <a:bodyPr/>
        <a:lstStyle/>
        <a:p>
          <a:pPr rtl="1"/>
          <a:endParaRPr lang="ar-SA"/>
        </a:p>
      </dgm:t>
    </dgm:pt>
    <dgm:pt modelId="{45F577D4-224E-4E74-ABAF-9AC8842432E7}" type="sibTrans" cxnId="{537CA05B-4B99-45AD-89B5-18C7F5DC35F1}">
      <dgm:prSet/>
      <dgm:spPr/>
      <dgm:t>
        <a:bodyPr/>
        <a:lstStyle/>
        <a:p>
          <a:pPr rtl="1"/>
          <a:endParaRPr lang="ar-SA"/>
        </a:p>
      </dgm:t>
    </dgm:pt>
    <dgm:pt modelId="{314FF7EB-C3D6-4799-94B2-66EA62F12681}" type="pres">
      <dgm:prSet presAssocID="{A7ABF3DC-2D4B-4F5D-88E5-4153F4FC2E6D}" presName="outerComposite" presStyleCnt="0">
        <dgm:presLayoutVars>
          <dgm:chMax val="5"/>
          <dgm:dir val="rev"/>
          <dgm:resizeHandles val="exact"/>
        </dgm:presLayoutVars>
      </dgm:prSet>
      <dgm:spPr/>
    </dgm:pt>
    <dgm:pt modelId="{C25C72F6-9950-434D-9C3F-8840AE1F992C}" type="pres">
      <dgm:prSet presAssocID="{A7ABF3DC-2D4B-4F5D-88E5-4153F4FC2E6D}" presName="dummyMaxCanvas" presStyleCnt="0">
        <dgm:presLayoutVars/>
      </dgm:prSet>
      <dgm:spPr/>
    </dgm:pt>
    <dgm:pt modelId="{A7995730-9661-4D6D-95C7-435AB09929D2}" type="pres">
      <dgm:prSet presAssocID="{A7ABF3DC-2D4B-4F5D-88E5-4153F4FC2E6D}" presName="FourNodes_1" presStyleLbl="node1" presStyleIdx="0" presStyleCnt="4">
        <dgm:presLayoutVars>
          <dgm:bulletEnabled val="1"/>
        </dgm:presLayoutVars>
      </dgm:prSet>
      <dgm:spPr/>
    </dgm:pt>
    <dgm:pt modelId="{E3895D39-2108-44B9-824D-1FFBD7E9B120}" type="pres">
      <dgm:prSet presAssocID="{A7ABF3DC-2D4B-4F5D-88E5-4153F4FC2E6D}" presName="FourNodes_2" presStyleLbl="node1" presStyleIdx="1" presStyleCnt="4">
        <dgm:presLayoutVars>
          <dgm:bulletEnabled val="1"/>
        </dgm:presLayoutVars>
      </dgm:prSet>
      <dgm:spPr/>
    </dgm:pt>
    <dgm:pt modelId="{5F0BCFA9-B974-4558-A851-263C5F1E631B}" type="pres">
      <dgm:prSet presAssocID="{A7ABF3DC-2D4B-4F5D-88E5-4153F4FC2E6D}" presName="FourNodes_3" presStyleLbl="node1" presStyleIdx="2" presStyleCnt="4">
        <dgm:presLayoutVars>
          <dgm:bulletEnabled val="1"/>
        </dgm:presLayoutVars>
      </dgm:prSet>
      <dgm:spPr/>
    </dgm:pt>
    <dgm:pt modelId="{F0D489D3-F105-4CAB-A5DA-CB16B9027536}" type="pres">
      <dgm:prSet presAssocID="{A7ABF3DC-2D4B-4F5D-88E5-4153F4FC2E6D}" presName="FourNodes_4" presStyleLbl="node1" presStyleIdx="3" presStyleCnt="4">
        <dgm:presLayoutVars>
          <dgm:bulletEnabled val="1"/>
        </dgm:presLayoutVars>
      </dgm:prSet>
      <dgm:spPr/>
    </dgm:pt>
    <dgm:pt modelId="{D2F61B9E-A631-4581-9B25-75B680AD9FF1}" type="pres">
      <dgm:prSet presAssocID="{A7ABF3DC-2D4B-4F5D-88E5-4153F4FC2E6D}" presName="FourConn_1-2" presStyleLbl="fgAccFollowNode1" presStyleIdx="0" presStyleCnt="3">
        <dgm:presLayoutVars>
          <dgm:bulletEnabled val="1"/>
        </dgm:presLayoutVars>
      </dgm:prSet>
      <dgm:spPr/>
    </dgm:pt>
    <dgm:pt modelId="{DC9EDC4D-88B3-4BA4-8337-6DB32D108F5C}" type="pres">
      <dgm:prSet presAssocID="{A7ABF3DC-2D4B-4F5D-88E5-4153F4FC2E6D}" presName="FourConn_2-3" presStyleLbl="fgAccFollowNode1" presStyleIdx="1" presStyleCnt="3">
        <dgm:presLayoutVars>
          <dgm:bulletEnabled val="1"/>
        </dgm:presLayoutVars>
      </dgm:prSet>
      <dgm:spPr/>
    </dgm:pt>
    <dgm:pt modelId="{966ED62C-AEE4-4B80-9411-4BB4B7A2ED8F}" type="pres">
      <dgm:prSet presAssocID="{A7ABF3DC-2D4B-4F5D-88E5-4153F4FC2E6D}" presName="FourConn_3-4" presStyleLbl="fgAccFollowNode1" presStyleIdx="2" presStyleCnt="3">
        <dgm:presLayoutVars>
          <dgm:bulletEnabled val="1"/>
        </dgm:presLayoutVars>
      </dgm:prSet>
      <dgm:spPr/>
    </dgm:pt>
    <dgm:pt modelId="{C16B5051-5824-4295-B6A7-AAB1B4D28685}" type="pres">
      <dgm:prSet presAssocID="{A7ABF3DC-2D4B-4F5D-88E5-4153F4FC2E6D}" presName="FourNodes_1_text" presStyleLbl="node1" presStyleIdx="3" presStyleCnt="4">
        <dgm:presLayoutVars>
          <dgm:bulletEnabled val="1"/>
        </dgm:presLayoutVars>
      </dgm:prSet>
      <dgm:spPr/>
    </dgm:pt>
    <dgm:pt modelId="{3319DB0B-26D6-4166-894A-708F023C0D7E}" type="pres">
      <dgm:prSet presAssocID="{A7ABF3DC-2D4B-4F5D-88E5-4153F4FC2E6D}" presName="FourNodes_2_text" presStyleLbl="node1" presStyleIdx="3" presStyleCnt="4">
        <dgm:presLayoutVars>
          <dgm:bulletEnabled val="1"/>
        </dgm:presLayoutVars>
      </dgm:prSet>
      <dgm:spPr/>
    </dgm:pt>
    <dgm:pt modelId="{66854FB0-3064-4133-AC4C-87A0F520AF51}" type="pres">
      <dgm:prSet presAssocID="{A7ABF3DC-2D4B-4F5D-88E5-4153F4FC2E6D}" presName="FourNodes_3_text" presStyleLbl="node1" presStyleIdx="3" presStyleCnt="4">
        <dgm:presLayoutVars>
          <dgm:bulletEnabled val="1"/>
        </dgm:presLayoutVars>
      </dgm:prSet>
      <dgm:spPr/>
    </dgm:pt>
    <dgm:pt modelId="{B0833F8F-BC5C-47BF-8DDF-9A1DB0E616E2}" type="pres">
      <dgm:prSet presAssocID="{A7ABF3DC-2D4B-4F5D-88E5-4153F4FC2E6D}" presName="FourNodes_4_text" presStyleLbl="node1" presStyleIdx="3" presStyleCnt="4">
        <dgm:presLayoutVars>
          <dgm:bulletEnabled val="1"/>
        </dgm:presLayoutVars>
      </dgm:prSet>
      <dgm:spPr/>
    </dgm:pt>
  </dgm:ptLst>
  <dgm:cxnLst>
    <dgm:cxn modelId="{7320F503-3751-4D77-B7DD-E8250741BD14}" srcId="{A7ABF3DC-2D4B-4F5D-88E5-4153F4FC2E6D}" destId="{C44A26C8-BE72-41B9-A655-4E653D7EF2E8}" srcOrd="1" destOrd="0" parTransId="{AF3107F1-F409-46AB-811C-16AF44193472}" sibTransId="{8A4BDCCF-C138-4840-AA6A-276F4948FBDD}"/>
    <dgm:cxn modelId="{61FB8609-BE25-4C86-B6F0-0D4A53562DBF}" type="presOf" srcId="{EBECAA30-2772-4083-A731-2D8AEC62B27A}" destId="{A7995730-9661-4D6D-95C7-435AB09929D2}" srcOrd="0" destOrd="0" presId="urn:microsoft.com/office/officeart/2005/8/layout/vProcess5"/>
    <dgm:cxn modelId="{EA063115-FD27-4993-964C-1D3DFAA67208}" type="presOf" srcId="{C44A26C8-BE72-41B9-A655-4E653D7EF2E8}" destId="{3319DB0B-26D6-4166-894A-708F023C0D7E}" srcOrd="1" destOrd="0" presId="urn:microsoft.com/office/officeart/2005/8/layout/vProcess5"/>
    <dgm:cxn modelId="{EF534523-C78E-4831-8CF1-EECF26A403FC}" srcId="{A7ABF3DC-2D4B-4F5D-88E5-4153F4FC2E6D}" destId="{E05DA676-3DDB-4B41-AFE5-A3D8A67F069A}" srcOrd="2" destOrd="0" parTransId="{B065341B-EC03-4E6B-AA80-ABDF9C5C27B8}" sibTransId="{66185E0A-5208-46BC-B81D-638B442F0E33}"/>
    <dgm:cxn modelId="{9A3D5C3C-64F2-4449-98E1-3328059A7F12}" type="presOf" srcId="{C44A26C8-BE72-41B9-A655-4E653D7EF2E8}" destId="{E3895D39-2108-44B9-824D-1FFBD7E9B120}" srcOrd="0" destOrd="0" presId="urn:microsoft.com/office/officeart/2005/8/layout/vProcess5"/>
    <dgm:cxn modelId="{99E70E40-B31A-4F2B-8C02-008F93CF8605}" type="presOf" srcId="{0ED008C3-D71C-4399-8673-D74A27B33925}" destId="{F0D489D3-F105-4CAB-A5DA-CB16B9027536}" srcOrd="0" destOrd="0" presId="urn:microsoft.com/office/officeart/2005/8/layout/vProcess5"/>
    <dgm:cxn modelId="{9167D040-FD3C-4F2C-B8A2-92C7D6967E60}" type="presOf" srcId="{66185E0A-5208-46BC-B81D-638B442F0E33}" destId="{966ED62C-AEE4-4B80-9411-4BB4B7A2ED8F}" srcOrd="0" destOrd="0" presId="urn:microsoft.com/office/officeart/2005/8/layout/vProcess5"/>
    <dgm:cxn modelId="{97FEB256-8FC6-4FF9-836C-59529D865F4B}" type="presOf" srcId="{0ED008C3-D71C-4399-8673-D74A27B33925}" destId="{B0833F8F-BC5C-47BF-8DDF-9A1DB0E616E2}" srcOrd="1" destOrd="0" presId="urn:microsoft.com/office/officeart/2005/8/layout/vProcess5"/>
    <dgm:cxn modelId="{537CA05B-4B99-45AD-89B5-18C7F5DC35F1}" srcId="{A7ABF3DC-2D4B-4F5D-88E5-4153F4FC2E6D}" destId="{0ED008C3-D71C-4399-8673-D74A27B33925}" srcOrd="3" destOrd="0" parTransId="{5F75AE20-287A-4073-8FA1-DF027634C398}" sibTransId="{45F577D4-224E-4E74-ABAF-9AC8842432E7}"/>
    <dgm:cxn modelId="{3FC85A66-3B4A-4BC1-AACE-F78CC65BC5E6}" type="presOf" srcId="{E05DA676-3DDB-4B41-AFE5-A3D8A67F069A}" destId="{5F0BCFA9-B974-4558-A851-263C5F1E631B}" srcOrd="0" destOrd="0" presId="urn:microsoft.com/office/officeart/2005/8/layout/vProcess5"/>
    <dgm:cxn modelId="{113B2579-64C8-49FB-8097-1A0E0F426267}" srcId="{A7ABF3DC-2D4B-4F5D-88E5-4153F4FC2E6D}" destId="{EBECAA30-2772-4083-A731-2D8AEC62B27A}" srcOrd="0" destOrd="0" parTransId="{7340849A-B31D-4DFA-9C1A-79C229E708A5}" sibTransId="{718F3925-AD3B-41C9-AC36-F4944692FD0D}"/>
    <dgm:cxn modelId="{05EDDB94-8F48-43F2-AC64-4FDE35F49947}" type="presOf" srcId="{EBECAA30-2772-4083-A731-2D8AEC62B27A}" destId="{C16B5051-5824-4295-B6A7-AAB1B4D28685}" srcOrd="1" destOrd="0" presId="urn:microsoft.com/office/officeart/2005/8/layout/vProcess5"/>
    <dgm:cxn modelId="{AE5EA5B1-5FDD-45C5-9481-9F92F267DBCE}" type="presOf" srcId="{718F3925-AD3B-41C9-AC36-F4944692FD0D}" destId="{D2F61B9E-A631-4581-9B25-75B680AD9FF1}" srcOrd="0" destOrd="0" presId="urn:microsoft.com/office/officeart/2005/8/layout/vProcess5"/>
    <dgm:cxn modelId="{0ADE2FB7-2F93-404F-B924-989267930DD1}" type="presOf" srcId="{E05DA676-3DDB-4B41-AFE5-A3D8A67F069A}" destId="{66854FB0-3064-4133-AC4C-87A0F520AF51}" srcOrd="1" destOrd="0" presId="urn:microsoft.com/office/officeart/2005/8/layout/vProcess5"/>
    <dgm:cxn modelId="{73CF70D3-BBDD-4BBC-BB96-9BEF33FC19B5}" type="presOf" srcId="{A7ABF3DC-2D4B-4F5D-88E5-4153F4FC2E6D}" destId="{314FF7EB-C3D6-4799-94B2-66EA62F12681}" srcOrd="0" destOrd="0" presId="urn:microsoft.com/office/officeart/2005/8/layout/vProcess5"/>
    <dgm:cxn modelId="{399F0BE4-660A-4216-B394-2BBA797A851C}" type="presOf" srcId="{8A4BDCCF-C138-4840-AA6A-276F4948FBDD}" destId="{DC9EDC4D-88B3-4BA4-8337-6DB32D108F5C}" srcOrd="0" destOrd="0" presId="urn:microsoft.com/office/officeart/2005/8/layout/vProcess5"/>
    <dgm:cxn modelId="{F26FA29F-ECF7-47C7-952A-E13A1CFDC393}" type="presParOf" srcId="{314FF7EB-C3D6-4799-94B2-66EA62F12681}" destId="{C25C72F6-9950-434D-9C3F-8840AE1F992C}" srcOrd="0" destOrd="0" presId="urn:microsoft.com/office/officeart/2005/8/layout/vProcess5"/>
    <dgm:cxn modelId="{74790E8B-ED71-4923-8FCE-C4A4245184F7}" type="presParOf" srcId="{314FF7EB-C3D6-4799-94B2-66EA62F12681}" destId="{A7995730-9661-4D6D-95C7-435AB09929D2}" srcOrd="1" destOrd="0" presId="urn:microsoft.com/office/officeart/2005/8/layout/vProcess5"/>
    <dgm:cxn modelId="{B8DADB11-E3C6-46CE-9874-BDE284EC7A01}" type="presParOf" srcId="{314FF7EB-C3D6-4799-94B2-66EA62F12681}" destId="{E3895D39-2108-44B9-824D-1FFBD7E9B120}" srcOrd="2" destOrd="0" presId="urn:microsoft.com/office/officeart/2005/8/layout/vProcess5"/>
    <dgm:cxn modelId="{F387881E-95B6-47CE-8138-AA6CCFE2025D}" type="presParOf" srcId="{314FF7EB-C3D6-4799-94B2-66EA62F12681}" destId="{5F0BCFA9-B974-4558-A851-263C5F1E631B}" srcOrd="3" destOrd="0" presId="urn:microsoft.com/office/officeart/2005/8/layout/vProcess5"/>
    <dgm:cxn modelId="{49C47221-2558-4D55-B4CC-8E026DBCD870}" type="presParOf" srcId="{314FF7EB-C3D6-4799-94B2-66EA62F12681}" destId="{F0D489D3-F105-4CAB-A5DA-CB16B9027536}" srcOrd="4" destOrd="0" presId="urn:microsoft.com/office/officeart/2005/8/layout/vProcess5"/>
    <dgm:cxn modelId="{8B0A553E-B70A-4D88-8950-F9A06475FAAA}" type="presParOf" srcId="{314FF7EB-C3D6-4799-94B2-66EA62F12681}" destId="{D2F61B9E-A631-4581-9B25-75B680AD9FF1}" srcOrd="5" destOrd="0" presId="urn:microsoft.com/office/officeart/2005/8/layout/vProcess5"/>
    <dgm:cxn modelId="{633860C7-FF5D-4CB5-B2FE-BA7D56614105}" type="presParOf" srcId="{314FF7EB-C3D6-4799-94B2-66EA62F12681}" destId="{DC9EDC4D-88B3-4BA4-8337-6DB32D108F5C}" srcOrd="6" destOrd="0" presId="urn:microsoft.com/office/officeart/2005/8/layout/vProcess5"/>
    <dgm:cxn modelId="{FD3BB5C5-F3B0-4024-AEAE-0F03DDE4A87D}" type="presParOf" srcId="{314FF7EB-C3D6-4799-94B2-66EA62F12681}" destId="{966ED62C-AEE4-4B80-9411-4BB4B7A2ED8F}" srcOrd="7" destOrd="0" presId="urn:microsoft.com/office/officeart/2005/8/layout/vProcess5"/>
    <dgm:cxn modelId="{2C1F03A8-5D61-44DA-925F-021C32DDD75F}" type="presParOf" srcId="{314FF7EB-C3D6-4799-94B2-66EA62F12681}" destId="{C16B5051-5824-4295-B6A7-AAB1B4D28685}" srcOrd="8" destOrd="0" presId="urn:microsoft.com/office/officeart/2005/8/layout/vProcess5"/>
    <dgm:cxn modelId="{44459D9D-97AD-46F5-9409-949AB35B2E54}" type="presParOf" srcId="{314FF7EB-C3D6-4799-94B2-66EA62F12681}" destId="{3319DB0B-26D6-4166-894A-708F023C0D7E}" srcOrd="9" destOrd="0" presId="urn:microsoft.com/office/officeart/2005/8/layout/vProcess5"/>
    <dgm:cxn modelId="{398CCB3E-B39C-4335-A1E0-4B68D2B3B468}" type="presParOf" srcId="{314FF7EB-C3D6-4799-94B2-66EA62F12681}" destId="{66854FB0-3064-4133-AC4C-87A0F520AF51}" srcOrd="10" destOrd="0" presId="urn:microsoft.com/office/officeart/2005/8/layout/vProcess5"/>
    <dgm:cxn modelId="{4C984F06-1E9D-45C9-86F5-0FF9BA1D5C45}" type="presParOf" srcId="{314FF7EB-C3D6-4799-94B2-66EA62F12681}" destId="{B0833F8F-BC5C-47BF-8DDF-9A1DB0E616E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E19F12-DD40-4699-9FA0-3CF8B02BAAF2}" type="doc">
      <dgm:prSet loTypeId="urn:microsoft.com/office/officeart/2009/3/layout/HorizontalOrganizationChart" loCatId="hierarchy" qsTypeId="urn:microsoft.com/office/officeart/2005/8/quickstyle/simple5" qsCatId="simple" csTypeId="urn:microsoft.com/office/officeart/2005/8/colors/colorful4" csCatId="colorful" phldr="1"/>
      <dgm:spPr/>
      <dgm:t>
        <a:bodyPr/>
        <a:lstStyle/>
        <a:p>
          <a:pPr rtl="1"/>
          <a:endParaRPr lang="ar-SA"/>
        </a:p>
      </dgm:t>
    </dgm:pt>
    <dgm:pt modelId="{3188463B-6174-444C-89A8-3284850BCDE7}">
      <dgm:prSet phldrT="[نص]" custT="1"/>
      <dgm:spPr/>
      <dgm:t>
        <a:bodyPr/>
        <a:lstStyle/>
        <a:p>
          <a:pPr rtl="1"/>
          <a:r>
            <a:rPr lang="ar-SA" sz="3200" b="1" dirty="0">
              <a:effectLst>
                <a:outerShdw blurRad="38100" dist="38100" dir="2700000" algn="tl">
                  <a:srgbClr val="000000">
                    <a:alpha val="43137"/>
                  </a:srgbClr>
                </a:outerShdw>
              </a:effectLst>
            </a:rPr>
            <a:t>أركان جريمة</a:t>
          </a:r>
        </a:p>
        <a:p>
          <a:pPr rtl="1"/>
          <a:r>
            <a:rPr lang="ar-SA" sz="3200" b="1" dirty="0">
              <a:effectLst>
                <a:outerShdw blurRad="38100" dist="38100" dir="2700000" algn="tl">
                  <a:srgbClr val="000000">
                    <a:alpha val="43137"/>
                  </a:srgbClr>
                </a:outerShdw>
              </a:effectLst>
            </a:rPr>
            <a:t> اساءة الاستعمال الإداري </a:t>
          </a:r>
        </a:p>
      </dgm:t>
    </dgm:pt>
    <dgm:pt modelId="{1EB488F2-0DF7-4403-90BF-B917A88CC0BA}" type="parTrans" cxnId="{C75FEAD2-F587-4CF7-8042-037154786C81}">
      <dgm:prSet/>
      <dgm:spPr/>
      <dgm:t>
        <a:bodyPr/>
        <a:lstStyle/>
        <a:p>
          <a:pPr rtl="1"/>
          <a:endParaRPr lang="ar-SA" b="1">
            <a:effectLst>
              <a:outerShdw blurRad="38100" dist="38100" dir="2700000" algn="tl">
                <a:srgbClr val="000000">
                  <a:alpha val="43137"/>
                </a:srgbClr>
              </a:outerShdw>
            </a:effectLst>
          </a:endParaRPr>
        </a:p>
      </dgm:t>
    </dgm:pt>
    <dgm:pt modelId="{82CA5FFE-C70B-4176-BCAD-60BBB92F7EE1}" type="sibTrans" cxnId="{C75FEAD2-F587-4CF7-8042-037154786C81}">
      <dgm:prSet/>
      <dgm:spPr/>
      <dgm:t>
        <a:bodyPr/>
        <a:lstStyle/>
        <a:p>
          <a:pPr rtl="1"/>
          <a:endParaRPr lang="ar-SA" b="1">
            <a:effectLst>
              <a:outerShdw blurRad="38100" dist="38100" dir="2700000" algn="tl">
                <a:srgbClr val="000000">
                  <a:alpha val="43137"/>
                </a:srgbClr>
              </a:outerShdw>
            </a:effectLst>
          </a:endParaRPr>
        </a:p>
      </dgm:t>
    </dgm:pt>
    <dgm:pt modelId="{BCB9B443-3E23-4C00-9EC7-EF10226E8243}">
      <dgm:prSet phldrT="[نص]"/>
      <dgm:spPr/>
      <dgm:t>
        <a:bodyPr/>
        <a:lstStyle/>
        <a:p>
          <a:pPr rtl="1"/>
          <a:r>
            <a:rPr lang="ar-SA" b="1" dirty="0">
              <a:effectLst>
                <a:outerShdw blurRad="38100" dist="38100" dir="2700000" algn="tl">
                  <a:srgbClr val="000000">
                    <a:alpha val="43137"/>
                  </a:srgbClr>
                </a:outerShdw>
              </a:effectLst>
            </a:rPr>
            <a:t>الركن المادي </a:t>
          </a:r>
        </a:p>
      </dgm:t>
    </dgm:pt>
    <dgm:pt modelId="{F6E521AD-53D2-46F4-8B3C-7DA598B5F115}" type="parTrans" cxnId="{18A0A986-5587-41BA-8474-06CB9CC3EBE6}">
      <dgm:prSet/>
      <dgm:spPr/>
      <dgm:t>
        <a:bodyPr/>
        <a:lstStyle/>
        <a:p>
          <a:pPr rtl="1"/>
          <a:endParaRPr lang="ar-SA" b="1">
            <a:effectLst>
              <a:outerShdw blurRad="38100" dist="38100" dir="2700000" algn="tl">
                <a:srgbClr val="000000">
                  <a:alpha val="43137"/>
                </a:srgbClr>
              </a:outerShdw>
            </a:effectLst>
          </a:endParaRPr>
        </a:p>
      </dgm:t>
    </dgm:pt>
    <dgm:pt modelId="{EED06215-CF69-4699-9101-9E1B05E603F6}" type="sibTrans" cxnId="{18A0A986-5587-41BA-8474-06CB9CC3EBE6}">
      <dgm:prSet/>
      <dgm:spPr/>
      <dgm:t>
        <a:bodyPr/>
        <a:lstStyle/>
        <a:p>
          <a:pPr rtl="1"/>
          <a:endParaRPr lang="ar-SA" b="1">
            <a:effectLst>
              <a:outerShdw blurRad="38100" dist="38100" dir="2700000" algn="tl">
                <a:srgbClr val="000000">
                  <a:alpha val="43137"/>
                </a:srgbClr>
              </a:outerShdw>
            </a:effectLst>
          </a:endParaRPr>
        </a:p>
      </dgm:t>
    </dgm:pt>
    <dgm:pt modelId="{50BFCC19-7304-44E6-A2A5-26470BFDA24A}">
      <dgm:prSet phldrT="[نص]"/>
      <dgm:spPr/>
      <dgm:t>
        <a:bodyPr/>
        <a:lstStyle/>
        <a:p>
          <a:pPr rtl="1"/>
          <a:r>
            <a:rPr lang="ar-SA" b="1" dirty="0">
              <a:effectLst>
                <a:outerShdw blurRad="38100" dist="38100" dir="2700000" algn="tl">
                  <a:srgbClr val="000000">
                    <a:alpha val="43137"/>
                  </a:srgbClr>
                </a:outerShdw>
              </a:effectLst>
            </a:rPr>
            <a:t>النشاط</a:t>
          </a:r>
        </a:p>
      </dgm:t>
    </dgm:pt>
    <dgm:pt modelId="{F97A13C6-927E-4598-9A5F-FF76514B7280}" type="parTrans" cxnId="{BA89F460-99F4-491A-BF85-FF5222452A09}">
      <dgm:prSet/>
      <dgm:spPr/>
      <dgm:t>
        <a:bodyPr/>
        <a:lstStyle/>
        <a:p>
          <a:pPr rtl="1"/>
          <a:endParaRPr lang="ar-SA" b="1">
            <a:effectLst>
              <a:outerShdw blurRad="38100" dist="38100" dir="2700000" algn="tl">
                <a:srgbClr val="000000">
                  <a:alpha val="43137"/>
                </a:srgbClr>
              </a:outerShdw>
            </a:effectLst>
          </a:endParaRPr>
        </a:p>
      </dgm:t>
    </dgm:pt>
    <dgm:pt modelId="{10488492-2A29-49FB-AB80-4A772B758DBD}" type="sibTrans" cxnId="{BA89F460-99F4-491A-BF85-FF5222452A09}">
      <dgm:prSet/>
      <dgm:spPr/>
      <dgm:t>
        <a:bodyPr/>
        <a:lstStyle/>
        <a:p>
          <a:pPr rtl="1"/>
          <a:endParaRPr lang="ar-SA" b="1">
            <a:effectLst>
              <a:outerShdw blurRad="38100" dist="38100" dir="2700000" algn="tl">
                <a:srgbClr val="000000">
                  <a:alpha val="43137"/>
                </a:srgbClr>
              </a:outerShdw>
            </a:effectLst>
          </a:endParaRPr>
        </a:p>
      </dgm:t>
    </dgm:pt>
    <dgm:pt modelId="{D5DA4620-3879-46A1-BB6D-332E3E8B8CB5}">
      <dgm:prSet phldrT="[نص]"/>
      <dgm:spPr/>
      <dgm:t>
        <a:bodyPr/>
        <a:lstStyle/>
        <a:p>
          <a:pPr rtl="1"/>
          <a:r>
            <a:rPr lang="ar-SA" b="1" dirty="0">
              <a:effectLst>
                <a:outerShdw blurRad="38100" dist="38100" dir="2700000" algn="tl">
                  <a:srgbClr val="000000">
                    <a:alpha val="43137"/>
                  </a:srgbClr>
                </a:outerShdw>
              </a:effectLst>
            </a:rPr>
            <a:t>النتيجة الاجرامية </a:t>
          </a:r>
        </a:p>
      </dgm:t>
    </dgm:pt>
    <dgm:pt modelId="{EFEADE16-F3A8-4DBF-9D05-EF5E970309BE}" type="parTrans" cxnId="{02C78D75-B921-4C0D-A232-47EC3D319B6C}">
      <dgm:prSet/>
      <dgm:spPr/>
      <dgm:t>
        <a:bodyPr/>
        <a:lstStyle/>
        <a:p>
          <a:pPr rtl="1"/>
          <a:endParaRPr lang="ar-SA" b="1">
            <a:effectLst>
              <a:outerShdw blurRad="38100" dist="38100" dir="2700000" algn="tl">
                <a:srgbClr val="000000">
                  <a:alpha val="43137"/>
                </a:srgbClr>
              </a:outerShdw>
            </a:effectLst>
          </a:endParaRPr>
        </a:p>
      </dgm:t>
    </dgm:pt>
    <dgm:pt modelId="{05443187-4FED-4032-9EEC-5EF625071DEA}" type="sibTrans" cxnId="{02C78D75-B921-4C0D-A232-47EC3D319B6C}">
      <dgm:prSet/>
      <dgm:spPr/>
      <dgm:t>
        <a:bodyPr/>
        <a:lstStyle/>
        <a:p>
          <a:pPr rtl="1"/>
          <a:endParaRPr lang="ar-SA" b="1">
            <a:effectLst>
              <a:outerShdw blurRad="38100" dist="38100" dir="2700000" algn="tl">
                <a:srgbClr val="000000">
                  <a:alpha val="43137"/>
                </a:srgbClr>
              </a:outerShdw>
            </a:effectLst>
          </a:endParaRPr>
        </a:p>
      </dgm:t>
    </dgm:pt>
    <dgm:pt modelId="{04F320AC-E60D-4FE6-8242-E1915CBBEA26}">
      <dgm:prSet phldrT="[نص]"/>
      <dgm:spPr/>
      <dgm:t>
        <a:bodyPr/>
        <a:lstStyle/>
        <a:p>
          <a:pPr rtl="1"/>
          <a:r>
            <a:rPr lang="ar-SA" b="1" dirty="0">
              <a:effectLst>
                <a:outerShdw blurRad="38100" dist="38100" dir="2700000" algn="tl">
                  <a:srgbClr val="000000">
                    <a:alpha val="43137"/>
                  </a:srgbClr>
                </a:outerShdw>
              </a:effectLst>
            </a:rPr>
            <a:t>العمد </a:t>
          </a:r>
        </a:p>
      </dgm:t>
    </dgm:pt>
    <dgm:pt modelId="{BC6EAFA8-95DA-49FC-8AB5-F0A5C241FB98}" type="parTrans" cxnId="{D5638B2A-9DE0-4639-ACA6-48F9433CF784}">
      <dgm:prSet/>
      <dgm:spPr/>
      <dgm:t>
        <a:bodyPr/>
        <a:lstStyle/>
        <a:p>
          <a:pPr rtl="1"/>
          <a:endParaRPr lang="ar-SA" b="1">
            <a:effectLst>
              <a:outerShdw blurRad="38100" dist="38100" dir="2700000" algn="tl">
                <a:srgbClr val="000000">
                  <a:alpha val="43137"/>
                </a:srgbClr>
              </a:outerShdw>
            </a:effectLst>
          </a:endParaRPr>
        </a:p>
      </dgm:t>
    </dgm:pt>
    <dgm:pt modelId="{D24AC630-F0F0-4F7F-98A4-2873CE075922}" type="sibTrans" cxnId="{D5638B2A-9DE0-4639-ACA6-48F9433CF784}">
      <dgm:prSet/>
      <dgm:spPr/>
      <dgm:t>
        <a:bodyPr/>
        <a:lstStyle/>
        <a:p>
          <a:pPr rtl="1"/>
          <a:endParaRPr lang="ar-SA" b="1">
            <a:effectLst>
              <a:outerShdw blurRad="38100" dist="38100" dir="2700000" algn="tl">
                <a:srgbClr val="000000">
                  <a:alpha val="43137"/>
                </a:srgbClr>
              </a:outerShdw>
            </a:effectLst>
          </a:endParaRPr>
        </a:p>
      </dgm:t>
    </dgm:pt>
    <dgm:pt modelId="{BAF483CE-6E63-47B9-88C4-D26D4B0E2187}">
      <dgm:prSet phldrT="[نص]"/>
      <dgm:spPr/>
      <dgm:t>
        <a:bodyPr/>
        <a:lstStyle/>
        <a:p>
          <a:pPr rtl="1"/>
          <a:r>
            <a:rPr lang="ar-SA" b="1" dirty="0">
              <a:effectLst>
                <a:outerShdw blurRad="38100" dist="38100" dir="2700000" algn="tl">
                  <a:srgbClr val="000000">
                    <a:alpha val="43137"/>
                  </a:srgbClr>
                </a:outerShdw>
              </a:effectLst>
            </a:rPr>
            <a:t>علاقة السببية</a:t>
          </a:r>
        </a:p>
      </dgm:t>
    </dgm:pt>
    <dgm:pt modelId="{71F17C43-3AF9-4B6F-96B4-EA7A053CF481}" type="parTrans" cxnId="{40A5979A-C603-41C9-9DCC-4AC35538CFFA}">
      <dgm:prSet/>
      <dgm:spPr/>
      <dgm:t>
        <a:bodyPr/>
        <a:lstStyle/>
        <a:p>
          <a:pPr rtl="1"/>
          <a:endParaRPr lang="ar-SA" b="1">
            <a:effectLst>
              <a:outerShdw blurRad="38100" dist="38100" dir="2700000" algn="tl">
                <a:srgbClr val="000000">
                  <a:alpha val="43137"/>
                </a:srgbClr>
              </a:outerShdw>
            </a:effectLst>
          </a:endParaRPr>
        </a:p>
      </dgm:t>
    </dgm:pt>
    <dgm:pt modelId="{D60870F6-AA77-4DEA-9969-EAA008DEE293}" type="sibTrans" cxnId="{40A5979A-C603-41C9-9DCC-4AC35538CFFA}">
      <dgm:prSet/>
      <dgm:spPr/>
      <dgm:t>
        <a:bodyPr/>
        <a:lstStyle/>
        <a:p>
          <a:pPr rtl="1"/>
          <a:endParaRPr lang="ar-SA" b="1">
            <a:effectLst>
              <a:outerShdw blurRad="38100" dist="38100" dir="2700000" algn="tl">
                <a:srgbClr val="000000">
                  <a:alpha val="43137"/>
                </a:srgbClr>
              </a:outerShdw>
            </a:effectLst>
          </a:endParaRPr>
        </a:p>
      </dgm:t>
    </dgm:pt>
    <dgm:pt modelId="{6F49D237-4211-4C8B-9DD2-F102C9E279E5}">
      <dgm:prSet phldrT="[نص]"/>
      <dgm:spPr/>
      <dgm:t>
        <a:bodyPr/>
        <a:lstStyle/>
        <a:p>
          <a:pPr rtl="1"/>
          <a:r>
            <a:rPr lang="ar-SA" b="1" dirty="0">
              <a:effectLst>
                <a:outerShdw blurRad="38100" dist="38100" dir="2700000" algn="tl">
                  <a:srgbClr val="000000">
                    <a:alpha val="43137"/>
                  </a:srgbClr>
                </a:outerShdw>
              </a:effectLst>
            </a:rPr>
            <a:t>الركن المفترض</a:t>
          </a:r>
        </a:p>
      </dgm:t>
    </dgm:pt>
    <dgm:pt modelId="{A1250CC4-58A5-4714-9784-21F13D363FED}" type="parTrans" cxnId="{3CE59C09-EFBA-4B52-97AB-46E32FC6F7EE}">
      <dgm:prSet/>
      <dgm:spPr/>
      <dgm:t>
        <a:bodyPr/>
        <a:lstStyle/>
        <a:p>
          <a:pPr rtl="1"/>
          <a:endParaRPr lang="ar-SA" b="1">
            <a:effectLst>
              <a:outerShdw blurRad="38100" dist="38100" dir="2700000" algn="tl">
                <a:srgbClr val="000000">
                  <a:alpha val="43137"/>
                </a:srgbClr>
              </a:outerShdw>
            </a:effectLst>
          </a:endParaRPr>
        </a:p>
      </dgm:t>
    </dgm:pt>
    <dgm:pt modelId="{4BEA7EF5-F7EF-44E2-9091-355D79461A10}" type="sibTrans" cxnId="{3CE59C09-EFBA-4B52-97AB-46E32FC6F7EE}">
      <dgm:prSet/>
      <dgm:spPr/>
      <dgm:t>
        <a:bodyPr/>
        <a:lstStyle/>
        <a:p>
          <a:pPr rtl="1"/>
          <a:endParaRPr lang="ar-SA" b="1">
            <a:effectLst>
              <a:outerShdw blurRad="38100" dist="38100" dir="2700000" algn="tl">
                <a:srgbClr val="000000">
                  <a:alpha val="43137"/>
                </a:srgbClr>
              </a:outerShdw>
            </a:effectLst>
          </a:endParaRPr>
        </a:p>
      </dgm:t>
    </dgm:pt>
    <dgm:pt modelId="{CCE2EF20-27B9-44A9-82CE-48519CA74963}">
      <dgm:prSet phldrT="[نص]"/>
      <dgm:spPr/>
      <dgm:t>
        <a:bodyPr/>
        <a:lstStyle/>
        <a:p>
          <a:pPr rtl="1"/>
          <a:r>
            <a:rPr lang="ar-SA" b="1" dirty="0">
              <a:effectLst>
                <a:outerShdw blurRad="38100" dist="38100" dir="2700000" algn="tl">
                  <a:srgbClr val="000000">
                    <a:alpha val="43137"/>
                  </a:srgbClr>
                </a:outerShdw>
              </a:effectLst>
            </a:rPr>
            <a:t>موظف عام </a:t>
          </a:r>
        </a:p>
      </dgm:t>
    </dgm:pt>
    <dgm:pt modelId="{5CE0DAC9-22A8-4535-8141-13B357FEB18E}" type="parTrans" cxnId="{BC7FEC30-AD8C-4739-B444-D6882A401236}">
      <dgm:prSet/>
      <dgm:spPr/>
      <dgm:t>
        <a:bodyPr/>
        <a:lstStyle/>
        <a:p>
          <a:pPr rtl="1"/>
          <a:endParaRPr lang="ar-SA" b="1">
            <a:effectLst>
              <a:outerShdw blurRad="38100" dist="38100" dir="2700000" algn="tl">
                <a:srgbClr val="000000">
                  <a:alpha val="43137"/>
                </a:srgbClr>
              </a:outerShdw>
            </a:effectLst>
          </a:endParaRPr>
        </a:p>
      </dgm:t>
    </dgm:pt>
    <dgm:pt modelId="{FDBB4898-8B26-427F-BFEB-CCC8813EF206}" type="sibTrans" cxnId="{BC7FEC30-AD8C-4739-B444-D6882A401236}">
      <dgm:prSet/>
      <dgm:spPr/>
      <dgm:t>
        <a:bodyPr/>
        <a:lstStyle/>
        <a:p>
          <a:pPr rtl="1"/>
          <a:endParaRPr lang="ar-SA" b="1">
            <a:effectLst>
              <a:outerShdw blurRad="38100" dist="38100" dir="2700000" algn="tl">
                <a:srgbClr val="000000">
                  <a:alpha val="43137"/>
                </a:srgbClr>
              </a:outerShdw>
            </a:effectLst>
          </a:endParaRPr>
        </a:p>
      </dgm:t>
    </dgm:pt>
    <dgm:pt modelId="{117426EF-D4BC-48C3-84C6-873C7A678265}">
      <dgm:prSet phldrT="[نص]"/>
      <dgm:spPr/>
      <dgm:t>
        <a:bodyPr/>
        <a:lstStyle/>
        <a:p>
          <a:pPr rtl="1"/>
          <a:r>
            <a:rPr lang="ar-SA" b="1" dirty="0">
              <a:effectLst>
                <a:outerShdw blurRad="38100" dist="38100" dir="2700000" algn="tl">
                  <a:srgbClr val="000000">
                    <a:alpha val="43137"/>
                  </a:srgbClr>
                </a:outerShdw>
              </a:effectLst>
            </a:rPr>
            <a:t>مختص</a:t>
          </a:r>
        </a:p>
      </dgm:t>
    </dgm:pt>
    <dgm:pt modelId="{B335BB78-473C-4BCA-872B-97767EC8D4B2}" type="parTrans" cxnId="{510ACBBA-EEA2-4A8C-9458-B7872684F32B}">
      <dgm:prSet/>
      <dgm:spPr/>
      <dgm:t>
        <a:bodyPr/>
        <a:lstStyle/>
        <a:p>
          <a:pPr rtl="1"/>
          <a:endParaRPr lang="ar-SA" b="1">
            <a:effectLst>
              <a:outerShdw blurRad="38100" dist="38100" dir="2700000" algn="tl">
                <a:srgbClr val="000000">
                  <a:alpha val="43137"/>
                </a:srgbClr>
              </a:outerShdw>
            </a:effectLst>
          </a:endParaRPr>
        </a:p>
      </dgm:t>
    </dgm:pt>
    <dgm:pt modelId="{A2CEBB27-65A6-4F00-9835-5ED93773C024}" type="sibTrans" cxnId="{510ACBBA-EEA2-4A8C-9458-B7872684F32B}">
      <dgm:prSet/>
      <dgm:spPr/>
      <dgm:t>
        <a:bodyPr/>
        <a:lstStyle/>
        <a:p>
          <a:pPr rtl="1"/>
          <a:endParaRPr lang="ar-SA" b="1">
            <a:effectLst>
              <a:outerShdw blurRad="38100" dist="38100" dir="2700000" algn="tl">
                <a:srgbClr val="000000">
                  <a:alpha val="43137"/>
                </a:srgbClr>
              </a:outerShdw>
            </a:effectLst>
          </a:endParaRPr>
        </a:p>
      </dgm:t>
    </dgm:pt>
    <dgm:pt modelId="{9A508780-0408-4C87-831A-50C0D793FA28}">
      <dgm:prSet phldrT="[نص]"/>
      <dgm:spPr/>
      <dgm:t>
        <a:bodyPr/>
        <a:lstStyle/>
        <a:p>
          <a:pPr rtl="1"/>
          <a:r>
            <a:rPr lang="ar-SA" b="1" dirty="0">
              <a:effectLst>
                <a:outerShdw blurRad="38100" dist="38100" dir="2700000" algn="tl">
                  <a:srgbClr val="000000">
                    <a:alpha val="43137"/>
                  </a:srgbClr>
                </a:outerShdw>
              </a:effectLst>
            </a:rPr>
            <a:t>فعل او امتناع</a:t>
          </a:r>
        </a:p>
      </dgm:t>
    </dgm:pt>
    <dgm:pt modelId="{9DF2C18C-E90A-41C8-A146-16C0CF4EE127}" type="parTrans" cxnId="{2068D7A2-08BE-49C3-99AF-63A4A0C5C68A}">
      <dgm:prSet/>
      <dgm:spPr/>
      <dgm:t>
        <a:bodyPr/>
        <a:lstStyle/>
        <a:p>
          <a:pPr rtl="1"/>
          <a:endParaRPr lang="ar-SA" b="1">
            <a:effectLst>
              <a:outerShdw blurRad="38100" dist="38100" dir="2700000" algn="tl">
                <a:srgbClr val="000000">
                  <a:alpha val="43137"/>
                </a:srgbClr>
              </a:outerShdw>
            </a:effectLst>
          </a:endParaRPr>
        </a:p>
      </dgm:t>
    </dgm:pt>
    <dgm:pt modelId="{8875D235-3434-48C3-83F7-DA8101506E1E}" type="sibTrans" cxnId="{2068D7A2-08BE-49C3-99AF-63A4A0C5C68A}">
      <dgm:prSet/>
      <dgm:spPr/>
      <dgm:t>
        <a:bodyPr/>
        <a:lstStyle/>
        <a:p>
          <a:pPr rtl="1"/>
          <a:endParaRPr lang="ar-SA" b="1">
            <a:effectLst>
              <a:outerShdw blurRad="38100" dist="38100" dir="2700000" algn="tl">
                <a:srgbClr val="000000">
                  <a:alpha val="43137"/>
                </a:srgbClr>
              </a:outerShdw>
            </a:effectLst>
          </a:endParaRPr>
        </a:p>
      </dgm:t>
    </dgm:pt>
    <dgm:pt modelId="{3898DAA8-8CC8-4612-B52A-DCE1FEAF8AEC}">
      <dgm:prSet phldrT="[نص]"/>
      <dgm:spPr/>
      <dgm:t>
        <a:bodyPr/>
        <a:lstStyle/>
        <a:p>
          <a:pPr rtl="1"/>
          <a:r>
            <a:rPr lang="ar-SA" b="1" dirty="0">
              <a:effectLst>
                <a:outerShdw blurRad="38100" dist="38100" dir="2700000" algn="tl">
                  <a:srgbClr val="000000">
                    <a:alpha val="43137"/>
                  </a:srgbClr>
                </a:outerShdw>
              </a:effectLst>
            </a:rPr>
            <a:t>خلال فترة الصفة</a:t>
          </a:r>
        </a:p>
      </dgm:t>
    </dgm:pt>
    <dgm:pt modelId="{CAAF5929-B3DA-4979-98DB-1C017817576A}" type="parTrans" cxnId="{B5F83CD3-5383-47EA-BA75-FA62FC427103}">
      <dgm:prSet/>
      <dgm:spPr/>
      <dgm:t>
        <a:bodyPr/>
        <a:lstStyle/>
        <a:p>
          <a:pPr rtl="1"/>
          <a:endParaRPr lang="ar-SA" b="1">
            <a:effectLst>
              <a:outerShdw blurRad="38100" dist="38100" dir="2700000" algn="tl">
                <a:srgbClr val="000000">
                  <a:alpha val="43137"/>
                </a:srgbClr>
              </a:outerShdw>
            </a:effectLst>
          </a:endParaRPr>
        </a:p>
      </dgm:t>
    </dgm:pt>
    <dgm:pt modelId="{63B9ADCA-1817-4DF8-A341-CE38CBB4E0B9}" type="sibTrans" cxnId="{B5F83CD3-5383-47EA-BA75-FA62FC427103}">
      <dgm:prSet/>
      <dgm:spPr/>
      <dgm:t>
        <a:bodyPr/>
        <a:lstStyle/>
        <a:p>
          <a:pPr rtl="1"/>
          <a:endParaRPr lang="ar-SA" b="1">
            <a:effectLst>
              <a:outerShdw blurRad="38100" dist="38100" dir="2700000" algn="tl">
                <a:srgbClr val="000000">
                  <a:alpha val="43137"/>
                </a:srgbClr>
              </a:outerShdw>
            </a:effectLst>
          </a:endParaRPr>
        </a:p>
      </dgm:t>
    </dgm:pt>
    <dgm:pt modelId="{7E14FBA8-D9F4-4F96-AC25-4B5271106A08}">
      <dgm:prSet phldrT="[نص]"/>
      <dgm:spPr/>
      <dgm:t>
        <a:bodyPr/>
        <a:lstStyle/>
        <a:p>
          <a:pPr rtl="1"/>
          <a:r>
            <a:rPr lang="ar-SA" b="1" dirty="0">
              <a:effectLst>
                <a:outerShdw blurRad="38100" dist="38100" dir="2700000" algn="tl">
                  <a:srgbClr val="000000">
                    <a:alpha val="43137"/>
                  </a:srgbClr>
                </a:outerShdw>
              </a:effectLst>
            </a:rPr>
            <a:t>الضرر الواقع فعلا</a:t>
          </a:r>
        </a:p>
      </dgm:t>
    </dgm:pt>
    <dgm:pt modelId="{B1D3CEDE-A644-46C4-A7EF-49F7239D22E2}" type="parTrans" cxnId="{FF6248B2-E9E5-410F-9855-07C208FA04D9}">
      <dgm:prSet/>
      <dgm:spPr/>
      <dgm:t>
        <a:bodyPr/>
        <a:lstStyle/>
        <a:p>
          <a:pPr rtl="1"/>
          <a:endParaRPr lang="ar-SA" b="1">
            <a:effectLst>
              <a:outerShdw blurRad="38100" dist="38100" dir="2700000" algn="tl">
                <a:srgbClr val="000000">
                  <a:alpha val="43137"/>
                </a:srgbClr>
              </a:outerShdw>
            </a:effectLst>
          </a:endParaRPr>
        </a:p>
      </dgm:t>
    </dgm:pt>
    <dgm:pt modelId="{05157660-9B28-4345-A0C5-A252A817CCE9}" type="sibTrans" cxnId="{FF6248B2-E9E5-410F-9855-07C208FA04D9}">
      <dgm:prSet/>
      <dgm:spPr/>
      <dgm:t>
        <a:bodyPr/>
        <a:lstStyle/>
        <a:p>
          <a:pPr rtl="1"/>
          <a:endParaRPr lang="ar-SA" b="1">
            <a:effectLst>
              <a:outerShdw blurRad="38100" dist="38100" dir="2700000" algn="tl">
                <a:srgbClr val="000000">
                  <a:alpha val="43137"/>
                </a:srgbClr>
              </a:outerShdw>
            </a:effectLst>
          </a:endParaRPr>
        </a:p>
      </dgm:t>
    </dgm:pt>
    <dgm:pt modelId="{51EAB4EF-56F2-40B9-95D8-AE235298401C}">
      <dgm:prSet phldrT="[نص]"/>
      <dgm:spPr/>
      <dgm:t>
        <a:bodyPr/>
        <a:lstStyle/>
        <a:p>
          <a:pPr rtl="1"/>
          <a:r>
            <a:rPr lang="ar-SA" b="1" dirty="0">
              <a:effectLst>
                <a:outerShdw blurRad="38100" dist="38100" dir="2700000" algn="tl">
                  <a:srgbClr val="000000">
                    <a:alpha val="43137"/>
                  </a:srgbClr>
                </a:outerShdw>
              </a:effectLst>
            </a:rPr>
            <a:t>الضرر المحتمل الوقوع</a:t>
          </a:r>
        </a:p>
      </dgm:t>
    </dgm:pt>
    <dgm:pt modelId="{97DC8911-2B0F-477E-BA3B-1F52A5990B96}" type="parTrans" cxnId="{DB4016A7-DD2B-41AA-9797-7123EE7E5607}">
      <dgm:prSet/>
      <dgm:spPr/>
      <dgm:t>
        <a:bodyPr/>
        <a:lstStyle/>
        <a:p>
          <a:pPr rtl="1"/>
          <a:endParaRPr lang="ar-SA" b="1">
            <a:effectLst>
              <a:outerShdw blurRad="38100" dist="38100" dir="2700000" algn="tl">
                <a:srgbClr val="000000">
                  <a:alpha val="43137"/>
                </a:srgbClr>
              </a:outerShdw>
            </a:effectLst>
          </a:endParaRPr>
        </a:p>
      </dgm:t>
    </dgm:pt>
    <dgm:pt modelId="{0BE7856F-3805-4E32-B65D-BCFAB9587F74}" type="sibTrans" cxnId="{DB4016A7-DD2B-41AA-9797-7123EE7E5607}">
      <dgm:prSet/>
      <dgm:spPr/>
      <dgm:t>
        <a:bodyPr/>
        <a:lstStyle/>
        <a:p>
          <a:pPr rtl="1"/>
          <a:endParaRPr lang="ar-SA" b="1">
            <a:effectLst>
              <a:outerShdw blurRad="38100" dist="38100" dir="2700000" algn="tl">
                <a:srgbClr val="000000">
                  <a:alpha val="43137"/>
                </a:srgbClr>
              </a:outerShdw>
            </a:effectLst>
          </a:endParaRPr>
        </a:p>
      </dgm:t>
    </dgm:pt>
    <dgm:pt modelId="{DEB9FF9B-38C9-4C1F-8F02-5CEAEDF8FCF4}">
      <dgm:prSet phldrT="[نص]"/>
      <dgm:spPr/>
      <dgm:t>
        <a:bodyPr/>
        <a:lstStyle/>
        <a:p>
          <a:pPr rtl="1"/>
          <a:r>
            <a:rPr lang="ar-SA" b="1" dirty="0">
              <a:effectLst>
                <a:outerShdw blurRad="38100" dist="38100" dir="2700000" algn="tl">
                  <a:srgbClr val="000000">
                    <a:alpha val="43137"/>
                  </a:srgbClr>
                </a:outerShdw>
              </a:effectLst>
            </a:rPr>
            <a:t>ارتباط الضرر بالفعل </a:t>
          </a:r>
        </a:p>
      </dgm:t>
    </dgm:pt>
    <dgm:pt modelId="{BA47F75C-8776-4FA0-8870-525BCDED5D86}" type="parTrans" cxnId="{0D06C1D0-9160-4203-821C-6ACE9D901AE7}">
      <dgm:prSet/>
      <dgm:spPr/>
      <dgm:t>
        <a:bodyPr/>
        <a:lstStyle/>
        <a:p>
          <a:pPr rtl="1"/>
          <a:endParaRPr lang="ar-SA" b="1">
            <a:effectLst>
              <a:outerShdw blurRad="38100" dist="38100" dir="2700000" algn="tl">
                <a:srgbClr val="000000">
                  <a:alpha val="43137"/>
                </a:srgbClr>
              </a:outerShdw>
            </a:effectLst>
          </a:endParaRPr>
        </a:p>
      </dgm:t>
    </dgm:pt>
    <dgm:pt modelId="{84ED0D64-B175-408C-BFDF-CAFE9D15A703}" type="sibTrans" cxnId="{0D06C1D0-9160-4203-821C-6ACE9D901AE7}">
      <dgm:prSet/>
      <dgm:spPr/>
      <dgm:t>
        <a:bodyPr/>
        <a:lstStyle/>
        <a:p>
          <a:pPr rtl="1"/>
          <a:endParaRPr lang="ar-SA" b="1">
            <a:effectLst>
              <a:outerShdw blurRad="38100" dist="38100" dir="2700000" algn="tl">
                <a:srgbClr val="000000">
                  <a:alpha val="43137"/>
                </a:srgbClr>
              </a:outerShdw>
            </a:effectLst>
          </a:endParaRPr>
        </a:p>
      </dgm:t>
    </dgm:pt>
    <dgm:pt modelId="{759F7D98-065C-424E-B693-8606946677BF}">
      <dgm:prSet phldrT="[نص]"/>
      <dgm:spPr/>
      <dgm:t>
        <a:bodyPr/>
        <a:lstStyle/>
        <a:p>
          <a:pPr rtl="1"/>
          <a:r>
            <a:rPr lang="ar-SA" b="1" dirty="0">
              <a:effectLst>
                <a:outerShdw blurRad="38100" dist="38100" dir="2700000" algn="tl">
                  <a:srgbClr val="000000">
                    <a:alpha val="43137"/>
                  </a:srgbClr>
                </a:outerShdw>
              </a:effectLst>
            </a:rPr>
            <a:t>الركن المعنوي</a:t>
          </a:r>
        </a:p>
      </dgm:t>
    </dgm:pt>
    <dgm:pt modelId="{F4207277-B3AC-4AB9-B387-499635A4A250}" type="sibTrans" cxnId="{E482ED82-3629-43FF-9CDB-8BDE8C789153}">
      <dgm:prSet/>
      <dgm:spPr/>
      <dgm:t>
        <a:bodyPr/>
        <a:lstStyle/>
        <a:p>
          <a:pPr rtl="1"/>
          <a:endParaRPr lang="ar-SA" b="1">
            <a:effectLst>
              <a:outerShdw blurRad="38100" dist="38100" dir="2700000" algn="tl">
                <a:srgbClr val="000000">
                  <a:alpha val="43137"/>
                </a:srgbClr>
              </a:outerShdw>
            </a:effectLst>
          </a:endParaRPr>
        </a:p>
      </dgm:t>
    </dgm:pt>
    <dgm:pt modelId="{826C7FDF-A7DD-4200-B88F-7285011FC750}" type="parTrans" cxnId="{E482ED82-3629-43FF-9CDB-8BDE8C789153}">
      <dgm:prSet/>
      <dgm:spPr/>
      <dgm:t>
        <a:bodyPr/>
        <a:lstStyle/>
        <a:p>
          <a:pPr rtl="1"/>
          <a:endParaRPr lang="ar-SA" b="1">
            <a:effectLst>
              <a:outerShdw blurRad="38100" dist="38100" dir="2700000" algn="tl">
                <a:srgbClr val="000000">
                  <a:alpha val="43137"/>
                </a:srgbClr>
              </a:outerShdw>
            </a:effectLst>
          </a:endParaRPr>
        </a:p>
      </dgm:t>
    </dgm:pt>
    <dgm:pt modelId="{63B81222-D2E5-483E-A82C-6BCA0B94DB1A}">
      <dgm:prSet phldrT="[نص]"/>
      <dgm:spPr/>
      <dgm:t>
        <a:bodyPr/>
        <a:lstStyle/>
        <a:p>
          <a:pPr rtl="1"/>
          <a:r>
            <a:rPr lang="ar-SA" b="1" dirty="0">
              <a:effectLst>
                <a:outerShdw blurRad="38100" dist="38100" dir="2700000" algn="tl">
                  <a:srgbClr val="000000">
                    <a:alpha val="43137"/>
                  </a:srgbClr>
                </a:outerShdw>
              </a:effectLst>
            </a:rPr>
            <a:t>العلم والإرادة والاحاطة</a:t>
          </a:r>
        </a:p>
      </dgm:t>
    </dgm:pt>
    <dgm:pt modelId="{0229812E-87AF-44C5-A11A-25E263AE801E}" type="parTrans" cxnId="{D06C2213-3BDC-4292-B833-FD1C76BE732B}">
      <dgm:prSet/>
      <dgm:spPr/>
      <dgm:t>
        <a:bodyPr/>
        <a:lstStyle/>
        <a:p>
          <a:pPr rtl="1"/>
          <a:endParaRPr lang="ar-SA" b="1">
            <a:effectLst>
              <a:outerShdw blurRad="38100" dist="38100" dir="2700000" algn="tl">
                <a:srgbClr val="000000">
                  <a:alpha val="43137"/>
                </a:srgbClr>
              </a:outerShdw>
            </a:effectLst>
          </a:endParaRPr>
        </a:p>
      </dgm:t>
    </dgm:pt>
    <dgm:pt modelId="{15157AD3-07E6-4CC7-9E59-1048482FE1B9}" type="sibTrans" cxnId="{D06C2213-3BDC-4292-B833-FD1C76BE732B}">
      <dgm:prSet/>
      <dgm:spPr/>
      <dgm:t>
        <a:bodyPr/>
        <a:lstStyle/>
        <a:p>
          <a:pPr rtl="1"/>
          <a:endParaRPr lang="ar-SA" b="1">
            <a:effectLst>
              <a:outerShdw blurRad="38100" dist="38100" dir="2700000" algn="tl">
                <a:srgbClr val="000000">
                  <a:alpha val="43137"/>
                </a:srgbClr>
              </a:outerShdw>
            </a:effectLst>
          </a:endParaRPr>
        </a:p>
      </dgm:t>
    </dgm:pt>
    <dgm:pt modelId="{A7C8E713-76EB-42B3-BAFD-1A99F9AE9C41}" type="pres">
      <dgm:prSet presAssocID="{D7E19F12-DD40-4699-9FA0-3CF8B02BAAF2}" presName="hierChild1" presStyleCnt="0">
        <dgm:presLayoutVars>
          <dgm:orgChart val="1"/>
          <dgm:chPref val="1"/>
          <dgm:dir val="rev"/>
          <dgm:animOne val="branch"/>
          <dgm:animLvl val="lvl"/>
          <dgm:resizeHandles/>
        </dgm:presLayoutVars>
      </dgm:prSet>
      <dgm:spPr/>
    </dgm:pt>
    <dgm:pt modelId="{96AD1F39-E94B-4E21-ABEC-80CD05418C1A}" type="pres">
      <dgm:prSet presAssocID="{3188463B-6174-444C-89A8-3284850BCDE7}" presName="hierRoot1" presStyleCnt="0">
        <dgm:presLayoutVars>
          <dgm:hierBranch val="init"/>
        </dgm:presLayoutVars>
      </dgm:prSet>
      <dgm:spPr/>
    </dgm:pt>
    <dgm:pt modelId="{305F28CC-A655-440E-9794-7EF08E92CF85}" type="pres">
      <dgm:prSet presAssocID="{3188463B-6174-444C-89A8-3284850BCDE7}" presName="rootComposite1" presStyleCnt="0"/>
      <dgm:spPr/>
    </dgm:pt>
    <dgm:pt modelId="{48E0310E-5B35-4158-8631-3157164BC22D}" type="pres">
      <dgm:prSet presAssocID="{3188463B-6174-444C-89A8-3284850BCDE7}" presName="rootText1" presStyleLbl="node0" presStyleIdx="0" presStyleCnt="1" custScaleX="167780" custScaleY="340749">
        <dgm:presLayoutVars>
          <dgm:chPref val="3"/>
        </dgm:presLayoutVars>
      </dgm:prSet>
      <dgm:spPr/>
    </dgm:pt>
    <dgm:pt modelId="{C00C81E0-9D82-4F96-86DC-FF46312FE125}" type="pres">
      <dgm:prSet presAssocID="{3188463B-6174-444C-89A8-3284850BCDE7}" presName="rootConnector1" presStyleLbl="node1" presStyleIdx="0" presStyleCnt="0"/>
      <dgm:spPr/>
    </dgm:pt>
    <dgm:pt modelId="{F013ECB8-9E0B-4B06-9B8A-15777F8E065B}" type="pres">
      <dgm:prSet presAssocID="{3188463B-6174-444C-89A8-3284850BCDE7}" presName="hierChild2" presStyleCnt="0"/>
      <dgm:spPr/>
    </dgm:pt>
    <dgm:pt modelId="{719ECF2A-E95B-41FE-895E-FCE4634AAF2E}" type="pres">
      <dgm:prSet presAssocID="{A1250CC4-58A5-4714-9784-21F13D363FED}" presName="Name66" presStyleLbl="parChTrans1D2" presStyleIdx="0" presStyleCnt="3"/>
      <dgm:spPr/>
    </dgm:pt>
    <dgm:pt modelId="{C3B8332B-1FDD-4BCC-8736-1DC14DE89D0E}" type="pres">
      <dgm:prSet presAssocID="{6F49D237-4211-4C8B-9DD2-F102C9E279E5}" presName="hierRoot2" presStyleCnt="0">
        <dgm:presLayoutVars>
          <dgm:hierBranch val="init"/>
        </dgm:presLayoutVars>
      </dgm:prSet>
      <dgm:spPr/>
    </dgm:pt>
    <dgm:pt modelId="{BEE3B1C2-1068-43A7-894D-3F9D07474031}" type="pres">
      <dgm:prSet presAssocID="{6F49D237-4211-4C8B-9DD2-F102C9E279E5}" presName="rootComposite" presStyleCnt="0"/>
      <dgm:spPr/>
    </dgm:pt>
    <dgm:pt modelId="{7A12A2B5-6198-41D8-B34A-309E2157BC10}" type="pres">
      <dgm:prSet presAssocID="{6F49D237-4211-4C8B-9DD2-F102C9E279E5}" presName="rootText" presStyleLbl="node2" presStyleIdx="0" presStyleCnt="3">
        <dgm:presLayoutVars>
          <dgm:chPref val="3"/>
        </dgm:presLayoutVars>
      </dgm:prSet>
      <dgm:spPr/>
    </dgm:pt>
    <dgm:pt modelId="{DA7CE361-1FEB-49A6-8408-22989F4A0E0F}" type="pres">
      <dgm:prSet presAssocID="{6F49D237-4211-4C8B-9DD2-F102C9E279E5}" presName="rootConnector" presStyleLbl="node2" presStyleIdx="0" presStyleCnt="3"/>
      <dgm:spPr/>
    </dgm:pt>
    <dgm:pt modelId="{70EDCDDD-45EE-4603-9DBE-7AB406068551}" type="pres">
      <dgm:prSet presAssocID="{6F49D237-4211-4C8B-9DD2-F102C9E279E5}" presName="hierChild4" presStyleCnt="0"/>
      <dgm:spPr/>
    </dgm:pt>
    <dgm:pt modelId="{2FFBE2C6-490F-4646-8EAD-3681794E98D2}" type="pres">
      <dgm:prSet presAssocID="{5CE0DAC9-22A8-4535-8141-13B357FEB18E}" presName="Name66" presStyleLbl="parChTrans1D3" presStyleIdx="0" presStyleCnt="6"/>
      <dgm:spPr/>
    </dgm:pt>
    <dgm:pt modelId="{3AAAF7C9-25BD-4322-B045-90D0CB33BB08}" type="pres">
      <dgm:prSet presAssocID="{CCE2EF20-27B9-44A9-82CE-48519CA74963}" presName="hierRoot2" presStyleCnt="0">
        <dgm:presLayoutVars>
          <dgm:hierBranch val="init"/>
        </dgm:presLayoutVars>
      </dgm:prSet>
      <dgm:spPr/>
    </dgm:pt>
    <dgm:pt modelId="{49EC47F0-6209-4E15-A243-6267C7D96CE3}" type="pres">
      <dgm:prSet presAssocID="{CCE2EF20-27B9-44A9-82CE-48519CA74963}" presName="rootComposite" presStyleCnt="0"/>
      <dgm:spPr/>
    </dgm:pt>
    <dgm:pt modelId="{A7CA90BA-47AD-4E18-A43D-1D9CE88620A0}" type="pres">
      <dgm:prSet presAssocID="{CCE2EF20-27B9-44A9-82CE-48519CA74963}" presName="rootText" presStyleLbl="node3" presStyleIdx="0" presStyleCnt="6">
        <dgm:presLayoutVars>
          <dgm:chPref val="3"/>
        </dgm:presLayoutVars>
      </dgm:prSet>
      <dgm:spPr/>
    </dgm:pt>
    <dgm:pt modelId="{6E2B7F90-270F-481D-9917-2BD00ADFB192}" type="pres">
      <dgm:prSet presAssocID="{CCE2EF20-27B9-44A9-82CE-48519CA74963}" presName="rootConnector" presStyleLbl="node3" presStyleIdx="0" presStyleCnt="6"/>
      <dgm:spPr/>
    </dgm:pt>
    <dgm:pt modelId="{6406ED0B-F3DF-49F2-A1A0-AE7E697A2007}" type="pres">
      <dgm:prSet presAssocID="{CCE2EF20-27B9-44A9-82CE-48519CA74963}" presName="hierChild4" presStyleCnt="0"/>
      <dgm:spPr/>
    </dgm:pt>
    <dgm:pt modelId="{131CE5B1-2748-4007-BF88-19706B8537A1}" type="pres">
      <dgm:prSet presAssocID="{CCE2EF20-27B9-44A9-82CE-48519CA74963}" presName="hierChild5" presStyleCnt="0"/>
      <dgm:spPr/>
    </dgm:pt>
    <dgm:pt modelId="{2C8B5872-947A-4533-BE31-AB7755A7FDF7}" type="pres">
      <dgm:prSet presAssocID="{B335BB78-473C-4BCA-872B-97767EC8D4B2}" presName="Name66" presStyleLbl="parChTrans1D3" presStyleIdx="1" presStyleCnt="6"/>
      <dgm:spPr/>
    </dgm:pt>
    <dgm:pt modelId="{06CABC16-BBD0-46EE-8230-D0E5AED1F9A7}" type="pres">
      <dgm:prSet presAssocID="{117426EF-D4BC-48C3-84C6-873C7A678265}" presName="hierRoot2" presStyleCnt="0">
        <dgm:presLayoutVars>
          <dgm:hierBranch val="init"/>
        </dgm:presLayoutVars>
      </dgm:prSet>
      <dgm:spPr/>
    </dgm:pt>
    <dgm:pt modelId="{D5E660D4-4369-4747-93D0-B05AC961002D}" type="pres">
      <dgm:prSet presAssocID="{117426EF-D4BC-48C3-84C6-873C7A678265}" presName="rootComposite" presStyleCnt="0"/>
      <dgm:spPr/>
    </dgm:pt>
    <dgm:pt modelId="{18C542AF-A84D-46E6-B56C-1C95E5B48B28}" type="pres">
      <dgm:prSet presAssocID="{117426EF-D4BC-48C3-84C6-873C7A678265}" presName="rootText" presStyleLbl="node3" presStyleIdx="1" presStyleCnt="6">
        <dgm:presLayoutVars>
          <dgm:chPref val="3"/>
        </dgm:presLayoutVars>
      </dgm:prSet>
      <dgm:spPr/>
    </dgm:pt>
    <dgm:pt modelId="{A72C5945-BF32-47E9-BD7A-11D791AEFA29}" type="pres">
      <dgm:prSet presAssocID="{117426EF-D4BC-48C3-84C6-873C7A678265}" presName="rootConnector" presStyleLbl="node3" presStyleIdx="1" presStyleCnt="6"/>
      <dgm:spPr/>
    </dgm:pt>
    <dgm:pt modelId="{AF653C35-86BC-49F3-9A46-FEC3CBFC8437}" type="pres">
      <dgm:prSet presAssocID="{117426EF-D4BC-48C3-84C6-873C7A678265}" presName="hierChild4" presStyleCnt="0"/>
      <dgm:spPr/>
    </dgm:pt>
    <dgm:pt modelId="{5469DD08-4CC6-4100-B86D-39A0C1CE8E31}" type="pres">
      <dgm:prSet presAssocID="{117426EF-D4BC-48C3-84C6-873C7A678265}" presName="hierChild5" presStyleCnt="0"/>
      <dgm:spPr/>
    </dgm:pt>
    <dgm:pt modelId="{53618B21-7F5D-40B6-8F78-A00F577F3F2E}" type="pres">
      <dgm:prSet presAssocID="{6F49D237-4211-4C8B-9DD2-F102C9E279E5}" presName="hierChild5" presStyleCnt="0"/>
      <dgm:spPr/>
    </dgm:pt>
    <dgm:pt modelId="{5400300E-B13B-4777-B8D1-85CE0BD2A82E}" type="pres">
      <dgm:prSet presAssocID="{F6E521AD-53D2-46F4-8B3C-7DA598B5F115}" presName="Name66" presStyleLbl="parChTrans1D2" presStyleIdx="1" presStyleCnt="3"/>
      <dgm:spPr/>
    </dgm:pt>
    <dgm:pt modelId="{8A45E4AF-64AE-43E6-A9B2-08BFDCEFE2C0}" type="pres">
      <dgm:prSet presAssocID="{BCB9B443-3E23-4C00-9EC7-EF10226E8243}" presName="hierRoot2" presStyleCnt="0">
        <dgm:presLayoutVars>
          <dgm:hierBranch val="init"/>
        </dgm:presLayoutVars>
      </dgm:prSet>
      <dgm:spPr/>
    </dgm:pt>
    <dgm:pt modelId="{F74410FE-C8FE-45DC-B651-38919FEBF428}" type="pres">
      <dgm:prSet presAssocID="{BCB9B443-3E23-4C00-9EC7-EF10226E8243}" presName="rootComposite" presStyleCnt="0"/>
      <dgm:spPr/>
    </dgm:pt>
    <dgm:pt modelId="{42DEDEFA-CD33-4878-80CE-5ECA7CF5A57F}" type="pres">
      <dgm:prSet presAssocID="{BCB9B443-3E23-4C00-9EC7-EF10226E8243}" presName="rootText" presStyleLbl="node2" presStyleIdx="1" presStyleCnt="3">
        <dgm:presLayoutVars>
          <dgm:chPref val="3"/>
        </dgm:presLayoutVars>
      </dgm:prSet>
      <dgm:spPr/>
    </dgm:pt>
    <dgm:pt modelId="{F4542859-C8C7-492E-8B95-78BC6F3EE6EA}" type="pres">
      <dgm:prSet presAssocID="{BCB9B443-3E23-4C00-9EC7-EF10226E8243}" presName="rootConnector" presStyleLbl="node2" presStyleIdx="1" presStyleCnt="3"/>
      <dgm:spPr/>
    </dgm:pt>
    <dgm:pt modelId="{2C95FDEB-C2CE-441D-B9D2-FB0239B9FE68}" type="pres">
      <dgm:prSet presAssocID="{BCB9B443-3E23-4C00-9EC7-EF10226E8243}" presName="hierChild4" presStyleCnt="0"/>
      <dgm:spPr/>
    </dgm:pt>
    <dgm:pt modelId="{EF1E7D14-A867-4D8A-AC23-7A5A29D725B8}" type="pres">
      <dgm:prSet presAssocID="{F97A13C6-927E-4598-9A5F-FF76514B7280}" presName="Name66" presStyleLbl="parChTrans1D3" presStyleIdx="2" presStyleCnt="6"/>
      <dgm:spPr/>
    </dgm:pt>
    <dgm:pt modelId="{2EADADF0-2C1D-4746-BEFD-216C9E988456}" type="pres">
      <dgm:prSet presAssocID="{50BFCC19-7304-44E6-A2A5-26470BFDA24A}" presName="hierRoot2" presStyleCnt="0">
        <dgm:presLayoutVars>
          <dgm:hierBranch val="init"/>
        </dgm:presLayoutVars>
      </dgm:prSet>
      <dgm:spPr/>
    </dgm:pt>
    <dgm:pt modelId="{011CD990-59C2-4478-8F26-F863B1BC7231}" type="pres">
      <dgm:prSet presAssocID="{50BFCC19-7304-44E6-A2A5-26470BFDA24A}" presName="rootComposite" presStyleCnt="0"/>
      <dgm:spPr/>
    </dgm:pt>
    <dgm:pt modelId="{6FC66D66-3D81-4752-9B87-E095EAC932D1}" type="pres">
      <dgm:prSet presAssocID="{50BFCC19-7304-44E6-A2A5-26470BFDA24A}" presName="rootText" presStyleLbl="node3" presStyleIdx="2" presStyleCnt="6">
        <dgm:presLayoutVars>
          <dgm:chPref val="3"/>
        </dgm:presLayoutVars>
      </dgm:prSet>
      <dgm:spPr/>
    </dgm:pt>
    <dgm:pt modelId="{A7898A14-9432-4D97-988B-16CFB1BE6F2A}" type="pres">
      <dgm:prSet presAssocID="{50BFCC19-7304-44E6-A2A5-26470BFDA24A}" presName="rootConnector" presStyleLbl="node3" presStyleIdx="2" presStyleCnt="6"/>
      <dgm:spPr/>
    </dgm:pt>
    <dgm:pt modelId="{661C7F98-A169-444C-82BC-56D3E72D7A09}" type="pres">
      <dgm:prSet presAssocID="{50BFCC19-7304-44E6-A2A5-26470BFDA24A}" presName="hierChild4" presStyleCnt="0"/>
      <dgm:spPr/>
    </dgm:pt>
    <dgm:pt modelId="{6F06D763-D34C-410C-B9E4-D9CD2705CB18}" type="pres">
      <dgm:prSet presAssocID="{9DF2C18C-E90A-41C8-A146-16C0CF4EE127}" presName="Name66" presStyleLbl="parChTrans1D4" presStyleIdx="0" presStyleCnt="6"/>
      <dgm:spPr/>
    </dgm:pt>
    <dgm:pt modelId="{DA48FF33-FB68-46F7-8A50-5A3084854A64}" type="pres">
      <dgm:prSet presAssocID="{9A508780-0408-4C87-831A-50C0D793FA28}" presName="hierRoot2" presStyleCnt="0">
        <dgm:presLayoutVars>
          <dgm:hierBranch val="init"/>
        </dgm:presLayoutVars>
      </dgm:prSet>
      <dgm:spPr/>
    </dgm:pt>
    <dgm:pt modelId="{B3D11F3C-84B8-4848-ADAB-10B9F0846011}" type="pres">
      <dgm:prSet presAssocID="{9A508780-0408-4C87-831A-50C0D793FA28}" presName="rootComposite" presStyleCnt="0"/>
      <dgm:spPr/>
    </dgm:pt>
    <dgm:pt modelId="{06FC8DB9-10AD-4D2B-BBC0-E3DAF862B020}" type="pres">
      <dgm:prSet presAssocID="{9A508780-0408-4C87-831A-50C0D793FA28}" presName="rootText" presStyleLbl="node4" presStyleIdx="0" presStyleCnt="6">
        <dgm:presLayoutVars>
          <dgm:chPref val="3"/>
        </dgm:presLayoutVars>
      </dgm:prSet>
      <dgm:spPr/>
    </dgm:pt>
    <dgm:pt modelId="{5717FD46-05B1-4E5C-B92F-8136E64872D1}" type="pres">
      <dgm:prSet presAssocID="{9A508780-0408-4C87-831A-50C0D793FA28}" presName="rootConnector" presStyleLbl="node4" presStyleIdx="0" presStyleCnt="6"/>
      <dgm:spPr/>
    </dgm:pt>
    <dgm:pt modelId="{E45728BC-805E-4F55-9770-280F5FAB70EE}" type="pres">
      <dgm:prSet presAssocID="{9A508780-0408-4C87-831A-50C0D793FA28}" presName="hierChild4" presStyleCnt="0"/>
      <dgm:spPr/>
    </dgm:pt>
    <dgm:pt modelId="{6B2776BA-9F01-40DD-A13A-F07DA0F0A8C0}" type="pres">
      <dgm:prSet presAssocID="{9A508780-0408-4C87-831A-50C0D793FA28}" presName="hierChild5" presStyleCnt="0"/>
      <dgm:spPr/>
    </dgm:pt>
    <dgm:pt modelId="{CFCA07B2-D8D2-4CEE-A330-85640422EAB9}" type="pres">
      <dgm:prSet presAssocID="{CAAF5929-B3DA-4979-98DB-1C017817576A}" presName="Name66" presStyleLbl="parChTrans1D4" presStyleIdx="1" presStyleCnt="6"/>
      <dgm:spPr/>
    </dgm:pt>
    <dgm:pt modelId="{866E689A-B910-41FD-9285-2A45C6DE7417}" type="pres">
      <dgm:prSet presAssocID="{3898DAA8-8CC8-4612-B52A-DCE1FEAF8AEC}" presName="hierRoot2" presStyleCnt="0">
        <dgm:presLayoutVars>
          <dgm:hierBranch val="init"/>
        </dgm:presLayoutVars>
      </dgm:prSet>
      <dgm:spPr/>
    </dgm:pt>
    <dgm:pt modelId="{53B9400E-3CE8-425A-8B98-EBC5F160D771}" type="pres">
      <dgm:prSet presAssocID="{3898DAA8-8CC8-4612-B52A-DCE1FEAF8AEC}" presName="rootComposite" presStyleCnt="0"/>
      <dgm:spPr/>
    </dgm:pt>
    <dgm:pt modelId="{CE148BB1-7A1B-4483-9C1C-805EEC247D0C}" type="pres">
      <dgm:prSet presAssocID="{3898DAA8-8CC8-4612-B52A-DCE1FEAF8AEC}" presName="rootText" presStyleLbl="node4" presStyleIdx="1" presStyleCnt="6">
        <dgm:presLayoutVars>
          <dgm:chPref val="3"/>
        </dgm:presLayoutVars>
      </dgm:prSet>
      <dgm:spPr/>
    </dgm:pt>
    <dgm:pt modelId="{D7DEADCA-142B-4CBD-8CCA-D4951B2FA5AE}" type="pres">
      <dgm:prSet presAssocID="{3898DAA8-8CC8-4612-B52A-DCE1FEAF8AEC}" presName="rootConnector" presStyleLbl="node4" presStyleIdx="1" presStyleCnt="6"/>
      <dgm:spPr/>
    </dgm:pt>
    <dgm:pt modelId="{0DBC3EEB-202D-4727-940B-2C5CB5446591}" type="pres">
      <dgm:prSet presAssocID="{3898DAA8-8CC8-4612-B52A-DCE1FEAF8AEC}" presName="hierChild4" presStyleCnt="0"/>
      <dgm:spPr/>
    </dgm:pt>
    <dgm:pt modelId="{50D4D9B3-35C0-4C45-A6D9-EE72AAAE6291}" type="pres">
      <dgm:prSet presAssocID="{3898DAA8-8CC8-4612-B52A-DCE1FEAF8AEC}" presName="hierChild5" presStyleCnt="0"/>
      <dgm:spPr/>
    </dgm:pt>
    <dgm:pt modelId="{FCB40218-B24B-4FA1-834F-8FAC6E065076}" type="pres">
      <dgm:prSet presAssocID="{50BFCC19-7304-44E6-A2A5-26470BFDA24A}" presName="hierChild5" presStyleCnt="0"/>
      <dgm:spPr/>
    </dgm:pt>
    <dgm:pt modelId="{DBCBE1C9-E35F-452C-B078-EA29FE7F77C0}" type="pres">
      <dgm:prSet presAssocID="{EFEADE16-F3A8-4DBF-9D05-EF5E970309BE}" presName="Name66" presStyleLbl="parChTrans1D3" presStyleIdx="3" presStyleCnt="6"/>
      <dgm:spPr/>
    </dgm:pt>
    <dgm:pt modelId="{FA25B774-9BB6-4F76-8EC9-DA386D3135B2}" type="pres">
      <dgm:prSet presAssocID="{D5DA4620-3879-46A1-BB6D-332E3E8B8CB5}" presName="hierRoot2" presStyleCnt="0">
        <dgm:presLayoutVars>
          <dgm:hierBranch val="init"/>
        </dgm:presLayoutVars>
      </dgm:prSet>
      <dgm:spPr/>
    </dgm:pt>
    <dgm:pt modelId="{37AFC4F3-4715-4B7B-BC13-3CB163B84682}" type="pres">
      <dgm:prSet presAssocID="{D5DA4620-3879-46A1-BB6D-332E3E8B8CB5}" presName="rootComposite" presStyleCnt="0"/>
      <dgm:spPr/>
    </dgm:pt>
    <dgm:pt modelId="{28138E3A-BF2E-4F09-BF38-FCE2974CA9A1}" type="pres">
      <dgm:prSet presAssocID="{D5DA4620-3879-46A1-BB6D-332E3E8B8CB5}" presName="rootText" presStyleLbl="node3" presStyleIdx="3" presStyleCnt="6">
        <dgm:presLayoutVars>
          <dgm:chPref val="3"/>
        </dgm:presLayoutVars>
      </dgm:prSet>
      <dgm:spPr/>
    </dgm:pt>
    <dgm:pt modelId="{18EA6514-B7F4-4356-8559-9F74D3AB3BD3}" type="pres">
      <dgm:prSet presAssocID="{D5DA4620-3879-46A1-BB6D-332E3E8B8CB5}" presName="rootConnector" presStyleLbl="node3" presStyleIdx="3" presStyleCnt="6"/>
      <dgm:spPr/>
    </dgm:pt>
    <dgm:pt modelId="{A9197B96-23A2-4712-BDC6-8A724416176D}" type="pres">
      <dgm:prSet presAssocID="{D5DA4620-3879-46A1-BB6D-332E3E8B8CB5}" presName="hierChild4" presStyleCnt="0"/>
      <dgm:spPr/>
    </dgm:pt>
    <dgm:pt modelId="{F922B450-8340-4665-BB98-AC6798BE229E}" type="pres">
      <dgm:prSet presAssocID="{B1D3CEDE-A644-46C4-A7EF-49F7239D22E2}" presName="Name66" presStyleLbl="parChTrans1D4" presStyleIdx="2" presStyleCnt="6"/>
      <dgm:spPr/>
    </dgm:pt>
    <dgm:pt modelId="{A386A41C-1AFE-457F-891C-5E990947BFEB}" type="pres">
      <dgm:prSet presAssocID="{7E14FBA8-D9F4-4F96-AC25-4B5271106A08}" presName="hierRoot2" presStyleCnt="0">
        <dgm:presLayoutVars>
          <dgm:hierBranch val="init"/>
        </dgm:presLayoutVars>
      </dgm:prSet>
      <dgm:spPr/>
    </dgm:pt>
    <dgm:pt modelId="{108EEDCB-5BBE-4067-AE33-9B328F8BFCB9}" type="pres">
      <dgm:prSet presAssocID="{7E14FBA8-D9F4-4F96-AC25-4B5271106A08}" presName="rootComposite" presStyleCnt="0"/>
      <dgm:spPr/>
    </dgm:pt>
    <dgm:pt modelId="{BCA4DB76-9503-4D7B-A07F-09BE03EA4AEE}" type="pres">
      <dgm:prSet presAssocID="{7E14FBA8-D9F4-4F96-AC25-4B5271106A08}" presName="rootText" presStyleLbl="node4" presStyleIdx="2" presStyleCnt="6">
        <dgm:presLayoutVars>
          <dgm:chPref val="3"/>
        </dgm:presLayoutVars>
      </dgm:prSet>
      <dgm:spPr/>
    </dgm:pt>
    <dgm:pt modelId="{75D17F30-4CA8-4718-A5C0-307607DBBCA1}" type="pres">
      <dgm:prSet presAssocID="{7E14FBA8-D9F4-4F96-AC25-4B5271106A08}" presName="rootConnector" presStyleLbl="node4" presStyleIdx="2" presStyleCnt="6"/>
      <dgm:spPr/>
    </dgm:pt>
    <dgm:pt modelId="{AF1EF8C3-1914-4525-90D5-478A380A5271}" type="pres">
      <dgm:prSet presAssocID="{7E14FBA8-D9F4-4F96-AC25-4B5271106A08}" presName="hierChild4" presStyleCnt="0"/>
      <dgm:spPr/>
    </dgm:pt>
    <dgm:pt modelId="{94D2C02C-EA4A-4C83-ABC0-37FF35759E41}" type="pres">
      <dgm:prSet presAssocID="{7E14FBA8-D9F4-4F96-AC25-4B5271106A08}" presName="hierChild5" presStyleCnt="0"/>
      <dgm:spPr/>
    </dgm:pt>
    <dgm:pt modelId="{E44C1442-46BF-4517-867A-E53888A57676}" type="pres">
      <dgm:prSet presAssocID="{97DC8911-2B0F-477E-BA3B-1F52A5990B96}" presName="Name66" presStyleLbl="parChTrans1D4" presStyleIdx="3" presStyleCnt="6"/>
      <dgm:spPr/>
    </dgm:pt>
    <dgm:pt modelId="{BFA80314-8362-4E3A-AC08-4C4B403397D5}" type="pres">
      <dgm:prSet presAssocID="{51EAB4EF-56F2-40B9-95D8-AE235298401C}" presName="hierRoot2" presStyleCnt="0">
        <dgm:presLayoutVars>
          <dgm:hierBranch val="init"/>
        </dgm:presLayoutVars>
      </dgm:prSet>
      <dgm:spPr/>
    </dgm:pt>
    <dgm:pt modelId="{AAEE0707-2C97-4D73-83A8-D90959D8A9C3}" type="pres">
      <dgm:prSet presAssocID="{51EAB4EF-56F2-40B9-95D8-AE235298401C}" presName="rootComposite" presStyleCnt="0"/>
      <dgm:spPr/>
    </dgm:pt>
    <dgm:pt modelId="{49D829E3-A1F8-4E0E-8DBD-D9221175FAAE}" type="pres">
      <dgm:prSet presAssocID="{51EAB4EF-56F2-40B9-95D8-AE235298401C}" presName="rootText" presStyleLbl="node4" presStyleIdx="3" presStyleCnt="6">
        <dgm:presLayoutVars>
          <dgm:chPref val="3"/>
        </dgm:presLayoutVars>
      </dgm:prSet>
      <dgm:spPr/>
    </dgm:pt>
    <dgm:pt modelId="{BDBB1CD0-E5A9-4E69-A813-7BA0A5145B2D}" type="pres">
      <dgm:prSet presAssocID="{51EAB4EF-56F2-40B9-95D8-AE235298401C}" presName="rootConnector" presStyleLbl="node4" presStyleIdx="3" presStyleCnt="6"/>
      <dgm:spPr/>
    </dgm:pt>
    <dgm:pt modelId="{5E850EE6-0890-4A0B-A907-D9BACC932FC7}" type="pres">
      <dgm:prSet presAssocID="{51EAB4EF-56F2-40B9-95D8-AE235298401C}" presName="hierChild4" presStyleCnt="0"/>
      <dgm:spPr/>
    </dgm:pt>
    <dgm:pt modelId="{46E81207-B28A-40FC-8527-C29163F7A696}" type="pres">
      <dgm:prSet presAssocID="{51EAB4EF-56F2-40B9-95D8-AE235298401C}" presName="hierChild5" presStyleCnt="0"/>
      <dgm:spPr/>
    </dgm:pt>
    <dgm:pt modelId="{1BC97F6A-ED1A-436C-81A5-2A9D7D9DFC3C}" type="pres">
      <dgm:prSet presAssocID="{D5DA4620-3879-46A1-BB6D-332E3E8B8CB5}" presName="hierChild5" presStyleCnt="0"/>
      <dgm:spPr/>
    </dgm:pt>
    <dgm:pt modelId="{754AC15E-2117-45E9-A031-5E3A8C907CD7}" type="pres">
      <dgm:prSet presAssocID="{71F17C43-3AF9-4B6F-96B4-EA7A053CF481}" presName="Name66" presStyleLbl="parChTrans1D3" presStyleIdx="4" presStyleCnt="6"/>
      <dgm:spPr/>
    </dgm:pt>
    <dgm:pt modelId="{E7B1257A-C80B-48A8-81B9-6AE29B36DC4F}" type="pres">
      <dgm:prSet presAssocID="{BAF483CE-6E63-47B9-88C4-D26D4B0E2187}" presName="hierRoot2" presStyleCnt="0">
        <dgm:presLayoutVars>
          <dgm:hierBranch val="init"/>
        </dgm:presLayoutVars>
      </dgm:prSet>
      <dgm:spPr/>
    </dgm:pt>
    <dgm:pt modelId="{DB5EC509-1CE3-4FA2-A28F-B57D82C9B6FF}" type="pres">
      <dgm:prSet presAssocID="{BAF483CE-6E63-47B9-88C4-D26D4B0E2187}" presName="rootComposite" presStyleCnt="0"/>
      <dgm:spPr/>
    </dgm:pt>
    <dgm:pt modelId="{D2C3EDEF-5AB9-4D0F-A78B-F19075527270}" type="pres">
      <dgm:prSet presAssocID="{BAF483CE-6E63-47B9-88C4-D26D4B0E2187}" presName="rootText" presStyleLbl="node3" presStyleIdx="4" presStyleCnt="6">
        <dgm:presLayoutVars>
          <dgm:chPref val="3"/>
        </dgm:presLayoutVars>
      </dgm:prSet>
      <dgm:spPr/>
    </dgm:pt>
    <dgm:pt modelId="{E5C39288-DA67-4FF3-B1E1-E11C8BEB56A2}" type="pres">
      <dgm:prSet presAssocID="{BAF483CE-6E63-47B9-88C4-D26D4B0E2187}" presName="rootConnector" presStyleLbl="node3" presStyleIdx="4" presStyleCnt="6"/>
      <dgm:spPr/>
    </dgm:pt>
    <dgm:pt modelId="{D24AEA94-C9E8-4159-973A-C5E87248A5C5}" type="pres">
      <dgm:prSet presAssocID="{BAF483CE-6E63-47B9-88C4-D26D4B0E2187}" presName="hierChild4" presStyleCnt="0"/>
      <dgm:spPr/>
    </dgm:pt>
    <dgm:pt modelId="{F1B15878-E060-4E37-A139-66A96B9E16D5}" type="pres">
      <dgm:prSet presAssocID="{BA47F75C-8776-4FA0-8870-525BCDED5D86}" presName="Name66" presStyleLbl="parChTrans1D4" presStyleIdx="4" presStyleCnt="6"/>
      <dgm:spPr/>
    </dgm:pt>
    <dgm:pt modelId="{D58D49FF-5891-46AF-A9A3-87FFE62E2550}" type="pres">
      <dgm:prSet presAssocID="{DEB9FF9B-38C9-4C1F-8F02-5CEAEDF8FCF4}" presName="hierRoot2" presStyleCnt="0">
        <dgm:presLayoutVars>
          <dgm:hierBranch val="init"/>
        </dgm:presLayoutVars>
      </dgm:prSet>
      <dgm:spPr/>
    </dgm:pt>
    <dgm:pt modelId="{2CA4F77F-2798-4684-AD1A-66192804EE5E}" type="pres">
      <dgm:prSet presAssocID="{DEB9FF9B-38C9-4C1F-8F02-5CEAEDF8FCF4}" presName="rootComposite" presStyleCnt="0"/>
      <dgm:spPr/>
    </dgm:pt>
    <dgm:pt modelId="{B1F435A9-5015-42BE-BC06-76021F821DD4}" type="pres">
      <dgm:prSet presAssocID="{DEB9FF9B-38C9-4C1F-8F02-5CEAEDF8FCF4}" presName="rootText" presStyleLbl="node4" presStyleIdx="4" presStyleCnt="6">
        <dgm:presLayoutVars>
          <dgm:chPref val="3"/>
        </dgm:presLayoutVars>
      </dgm:prSet>
      <dgm:spPr/>
    </dgm:pt>
    <dgm:pt modelId="{1137E85D-C49D-473C-9227-8EA73779424C}" type="pres">
      <dgm:prSet presAssocID="{DEB9FF9B-38C9-4C1F-8F02-5CEAEDF8FCF4}" presName="rootConnector" presStyleLbl="node4" presStyleIdx="4" presStyleCnt="6"/>
      <dgm:spPr/>
    </dgm:pt>
    <dgm:pt modelId="{09C0D944-1933-4C5F-A202-9046564F6D30}" type="pres">
      <dgm:prSet presAssocID="{DEB9FF9B-38C9-4C1F-8F02-5CEAEDF8FCF4}" presName="hierChild4" presStyleCnt="0"/>
      <dgm:spPr/>
    </dgm:pt>
    <dgm:pt modelId="{74A606F5-4D8B-4D27-88EF-EE244D136E4C}" type="pres">
      <dgm:prSet presAssocID="{DEB9FF9B-38C9-4C1F-8F02-5CEAEDF8FCF4}" presName="hierChild5" presStyleCnt="0"/>
      <dgm:spPr/>
    </dgm:pt>
    <dgm:pt modelId="{1F8F2493-DA8F-4332-B98B-8A0FA366CAD7}" type="pres">
      <dgm:prSet presAssocID="{BAF483CE-6E63-47B9-88C4-D26D4B0E2187}" presName="hierChild5" presStyleCnt="0"/>
      <dgm:spPr/>
    </dgm:pt>
    <dgm:pt modelId="{996267EE-1745-4495-BDA6-AE6267B80791}" type="pres">
      <dgm:prSet presAssocID="{BCB9B443-3E23-4C00-9EC7-EF10226E8243}" presName="hierChild5" presStyleCnt="0"/>
      <dgm:spPr/>
    </dgm:pt>
    <dgm:pt modelId="{B2D4353B-E050-42B3-9ADE-56DB8DB4DBA5}" type="pres">
      <dgm:prSet presAssocID="{826C7FDF-A7DD-4200-B88F-7285011FC750}" presName="Name66" presStyleLbl="parChTrans1D2" presStyleIdx="2" presStyleCnt="3"/>
      <dgm:spPr/>
    </dgm:pt>
    <dgm:pt modelId="{44A85DE8-0818-4E92-880C-6D6786AF88CF}" type="pres">
      <dgm:prSet presAssocID="{759F7D98-065C-424E-B693-8606946677BF}" presName="hierRoot2" presStyleCnt="0">
        <dgm:presLayoutVars>
          <dgm:hierBranch val="init"/>
        </dgm:presLayoutVars>
      </dgm:prSet>
      <dgm:spPr/>
    </dgm:pt>
    <dgm:pt modelId="{F6C5D1FE-EE96-4B09-A81D-2EAE5DDA0C99}" type="pres">
      <dgm:prSet presAssocID="{759F7D98-065C-424E-B693-8606946677BF}" presName="rootComposite" presStyleCnt="0"/>
      <dgm:spPr/>
    </dgm:pt>
    <dgm:pt modelId="{0822D6EE-357C-4537-AB07-DF57BDE5877E}" type="pres">
      <dgm:prSet presAssocID="{759F7D98-065C-424E-B693-8606946677BF}" presName="rootText" presStyleLbl="node2" presStyleIdx="2" presStyleCnt="3">
        <dgm:presLayoutVars>
          <dgm:chPref val="3"/>
        </dgm:presLayoutVars>
      </dgm:prSet>
      <dgm:spPr/>
    </dgm:pt>
    <dgm:pt modelId="{D31C5902-2A10-4073-9916-CBD8E24E98D5}" type="pres">
      <dgm:prSet presAssocID="{759F7D98-065C-424E-B693-8606946677BF}" presName="rootConnector" presStyleLbl="node2" presStyleIdx="2" presStyleCnt="3"/>
      <dgm:spPr/>
    </dgm:pt>
    <dgm:pt modelId="{334AEA1A-B4E2-45B8-8182-293126E89695}" type="pres">
      <dgm:prSet presAssocID="{759F7D98-065C-424E-B693-8606946677BF}" presName="hierChild4" presStyleCnt="0"/>
      <dgm:spPr/>
    </dgm:pt>
    <dgm:pt modelId="{A16CBAF1-F263-4B02-933E-65FDE5CD6DA6}" type="pres">
      <dgm:prSet presAssocID="{BC6EAFA8-95DA-49FC-8AB5-F0A5C241FB98}" presName="Name66" presStyleLbl="parChTrans1D3" presStyleIdx="5" presStyleCnt="6"/>
      <dgm:spPr/>
    </dgm:pt>
    <dgm:pt modelId="{84A75F99-48F8-417D-A09F-83AC6E49F44F}" type="pres">
      <dgm:prSet presAssocID="{04F320AC-E60D-4FE6-8242-E1915CBBEA26}" presName="hierRoot2" presStyleCnt="0">
        <dgm:presLayoutVars>
          <dgm:hierBranch val="init"/>
        </dgm:presLayoutVars>
      </dgm:prSet>
      <dgm:spPr/>
    </dgm:pt>
    <dgm:pt modelId="{802550BD-D69F-4FD4-8632-F1F1ABD7F40C}" type="pres">
      <dgm:prSet presAssocID="{04F320AC-E60D-4FE6-8242-E1915CBBEA26}" presName="rootComposite" presStyleCnt="0"/>
      <dgm:spPr/>
    </dgm:pt>
    <dgm:pt modelId="{0F8A11E3-8520-4C3C-9CF9-8781915E3902}" type="pres">
      <dgm:prSet presAssocID="{04F320AC-E60D-4FE6-8242-E1915CBBEA26}" presName="rootText" presStyleLbl="node3" presStyleIdx="5" presStyleCnt="6">
        <dgm:presLayoutVars>
          <dgm:chPref val="3"/>
        </dgm:presLayoutVars>
      </dgm:prSet>
      <dgm:spPr/>
    </dgm:pt>
    <dgm:pt modelId="{41BD8DFB-4650-4665-B9B6-47AD312B5A5B}" type="pres">
      <dgm:prSet presAssocID="{04F320AC-E60D-4FE6-8242-E1915CBBEA26}" presName="rootConnector" presStyleLbl="node3" presStyleIdx="5" presStyleCnt="6"/>
      <dgm:spPr/>
    </dgm:pt>
    <dgm:pt modelId="{871AA9A9-DB55-48EA-9572-BA3876877780}" type="pres">
      <dgm:prSet presAssocID="{04F320AC-E60D-4FE6-8242-E1915CBBEA26}" presName="hierChild4" presStyleCnt="0"/>
      <dgm:spPr/>
    </dgm:pt>
    <dgm:pt modelId="{3DD87599-9C0E-44EF-BCDE-E121258FD97B}" type="pres">
      <dgm:prSet presAssocID="{0229812E-87AF-44C5-A11A-25E263AE801E}" presName="Name66" presStyleLbl="parChTrans1D4" presStyleIdx="5" presStyleCnt="6"/>
      <dgm:spPr/>
    </dgm:pt>
    <dgm:pt modelId="{A170B952-75C9-4CBE-A252-B6A29223A66B}" type="pres">
      <dgm:prSet presAssocID="{63B81222-D2E5-483E-A82C-6BCA0B94DB1A}" presName="hierRoot2" presStyleCnt="0">
        <dgm:presLayoutVars>
          <dgm:hierBranch val="init"/>
        </dgm:presLayoutVars>
      </dgm:prSet>
      <dgm:spPr/>
    </dgm:pt>
    <dgm:pt modelId="{3B025316-9DC8-4B08-B727-5D405C6BA3EC}" type="pres">
      <dgm:prSet presAssocID="{63B81222-D2E5-483E-A82C-6BCA0B94DB1A}" presName="rootComposite" presStyleCnt="0"/>
      <dgm:spPr/>
    </dgm:pt>
    <dgm:pt modelId="{0EF6E6BE-8DA1-490A-A125-DD4EF2F2814F}" type="pres">
      <dgm:prSet presAssocID="{63B81222-D2E5-483E-A82C-6BCA0B94DB1A}" presName="rootText" presStyleLbl="node4" presStyleIdx="5" presStyleCnt="6">
        <dgm:presLayoutVars>
          <dgm:chPref val="3"/>
        </dgm:presLayoutVars>
      </dgm:prSet>
      <dgm:spPr/>
    </dgm:pt>
    <dgm:pt modelId="{68C89704-460B-49DC-B80F-547EE06107E3}" type="pres">
      <dgm:prSet presAssocID="{63B81222-D2E5-483E-A82C-6BCA0B94DB1A}" presName="rootConnector" presStyleLbl="node4" presStyleIdx="5" presStyleCnt="6"/>
      <dgm:spPr/>
    </dgm:pt>
    <dgm:pt modelId="{3194BBC2-A9D6-4F51-96F6-B3E8ADA80A73}" type="pres">
      <dgm:prSet presAssocID="{63B81222-D2E5-483E-A82C-6BCA0B94DB1A}" presName="hierChild4" presStyleCnt="0"/>
      <dgm:spPr/>
    </dgm:pt>
    <dgm:pt modelId="{C58685E6-9F67-459C-95F3-2AE8C41C3560}" type="pres">
      <dgm:prSet presAssocID="{63B81222-D2E5-483E-A82C-6BCA0B94DB1A}" presName="hierChild5" presStyleCnt="0"/>
      <dgm:spPr/>
    </dgm:pt>
    <dgm:pt modelId="{BB671426-85EF-4B7F-8EBD-F1C4B5E69FB8}" type="pres">
      <dgm:prSet presAssocID="{04F320AC-E60D-4FE6-8242-E1915CBBEA26}" presName="hierChild5" presStyleCnt="0"/>
      <dgm:spPr/>
    </dgm:pt>
    <dgm:pt modelId="{2CD8A20B-B5EB-4562-BCFD-3E80C4B7E7B0}" type="pres">
      <dgm:prSet presAssocID="{759F7D98-065C-424E-B693-8606946677BF}" presName="hierChild5" presStyleCnt="0"/>
      <dgm:spPr/>
    </dgm:pt>
    <dgm:pt modelId="{901DEB92-C02A-4DF7-9D44-60BDADBA8E4F}" type="pres">
      <dgm:prSet presAssocID="{3188463B-6174-444C-89A8-3284850BCDE7}" presName="hierChild3" presStyleCnt="0"/>
      <dgm:spPr/>
    </dgm:pt>
  </dgm:ptLst>
  <dgm:cxnLst>
    <dgm:cxn modelId="{58929704-5653-4532-B85B-0467E7CDB726}" type="presOf" srcId="{9A508780-0408-4C87-831A-50C0D793FA28}" destId="{5717FD46-05B1-4E5C-B92F-8136E64872D1}" srcOrd="1" destOrd="0" presId="urn:microsoft.com/office/officeart/2009/3/layout/HorizontalOrganizationChart"/>
    <dgm:cxn modelId="{7C5CDF06-52CE-4F32-8825-10677BC65644}" type="presOf" srcId="{DEB9FF9B-38C9-4C1F-8F02-5CEAEDF8FCF4}" destId="{B1F435A9-5015-42BE-BC06-76021F821DD4}" srcOrd="0" destOrd="0" presId="urn:microsoft.com/office/officeart/2009/3/layout/HorizontalOrganizationChart"/>
    <dgm:cxn modelId="{3CE59C09-EFBA-4B52-97AB-46E32FC6F7EE}" srcId="{3188463B-6174-444C-89A8-3284850BCDE7}" destId="{6F49D237-4211-4C8B-9DD2-F102C9E279E5}" srcOrd="0" destOrd="0" parTransId="{A1250CC4-58A5-4714-9784-21F13D363FED}" sibTransId="{4BEA7EF5-F7EF-44E2-9091-355D79461A10}"/>
    <dgm:cxn modelId="{C28C160F-0F4D-4E2C-8713-A6EB3EE28D00}" type="presOf" srcId="{7E14FBA8-D9F4-4F96-AC25-4B5271106A08}" destId="{75D17F30-4CA8-4718-A5C0-307607DBBCA1}" srcOrd="1" destOrd="0" presId="urn:microsoft.com/office/officeart/2009/3/layout/HorizontalOrganizationChart"/>
    <dgm:cxn modelId="{307B5011-5697-4B01-BE4E-70E001045027}" type="presOf" srcId="{D5DA4620-3879-46A1-BB6D-332E3E8B8CB5}" destId="{18EA6514-B7F4-4356-8559-9F74D3AB3BD3}" srcOrd="1" destOrd="0" presId="urn:microsoft.com/office/officeart/2009/3/layout/HorizontalOrganizationChart"/>
    <dgm:cxn modelId="{B8812012-EAA1-4A9A-82F2-B63908A2161E}" type="presOf" srcId="{DEB9FF9B-38C9-4C1F-8F02-5CEAEDF8FCF4}" destId="{1137E85D-C49D-473C-9227-8EA73779424C}" srcOrd="1" destOrd="0" presId="urn:microsoft.com/office/officeart/2009/3/layout/HorizontalOrganizationChart"/>
    <dgm:cxn modelId="{D06C2213-3BDC-4292-B833-FD1C76BE732B}" srcId="{04F320AC-E60D-4FE6-8242-E1915CBBEA26}" destId="{63B81222-D2E5-483E-A82C-6BCA0B94DB1A}" srcOrd="0" destOrd="0" parTransId="{0229812E-87AF-44C5-A11A-25E263AE801E}" sibTransId="{15157AD3-07E6-4CC7-9E59-1048482FE1B9}"/>
    <dgm:cxn modelId="{A09FB113-D976-4646-94C7-FDD202702CBE}" type="presOf" srcId="{3188463B-6174-444C-89A8-3284850BCDE7}" destId="{C00C81E0-9D82-4F96-86DC-FF46312FE125}" srcOrd="1" destOrd="0" presId="urn:microsoft.com/office/officeart/2009/3/layout/HorizontalOrganizationChart"/>
    <dgm:cxn modelId="{C1990E22-48E0-440A-835C-C3437AB7A39A}" type="presOf" srcId="{BC6EAFA8-95DA-49FC-8AB5-F0A5C241FB98}" destId="{A16CBAF1-F263-4B02-933E-65FDE5CD6DA6}" srcOrd="0" destOrd="0" presId="urn:microsoft.com/office/officeart/2009/3/layout/HorizontalOrganizationChart"/>
    <dgm:cxn modelId="{4A769822-4702-4B09-A341-B3D27CE7AA5D}" type="presOf" srcId="{7E14FBA8-D9F4-4F96-AC25-4B5271106A08}" destId="{BCA4DB76-9503-4D7B-A07F-09BE03EA4AEE}" srcOrd="0" destOrd="0" presId="urn:microsoft.com/office/officeart/2009/3/layout/HorizontalOrganizationChart"/>
    <dgm:cxn modelId="{94C62B23-904D-44AF-A1BF-395E51A3108C}" type="presOf" srcId="{CCE2EF20-27B9-44A9-82CE-48519CA74963}" destId="{6E2B7F90-270F-481D-9917-2BD00ADFB192}" srcOrd="1" destOrd="0" presId="urn:microsoft.com/office/officeart/2009/3/layout/HorizontalOrganizationChart"/>
    <dgm:cxn modelId="{D5638B2A-9DE0-4639-ACA6-48F9433CF784}" srcId="{759F7D98-065C-424E-B693-8606946677BF}" destId="{04F320AC-E60D-4FE6-8242-E1915CBBEA26}" srcOrd="0" destOrd="0" parTransId="{BC6EAFA8-95DA-49FC-8AB5-F0A5C241FB98}" sibTransId="{D24AC630-F0F0-4F7F-98A4-2873CE075922}"/>
    <dgm:cxn modelId="{314C142F-9DF5-415A-BF1F-E4F196980F8F}" type="presOf" srcId="{0229812E-87AF-44C5-A11A-25E263AE801E}" destId="{3DD87599-9C0E-44EF-BCDE-E121258FD97B}" srcOrd="0" destOrd="0" presId="urn:microsoft.com/office/officeart/2009/3/layout/HorizontalOrganizationChart"/>
    <dgm:cxn modelId="{BC7FEC30-AD8C-4739-B444-D6882A401236}" srcId="{6F49D237-4211-4C8B-9DD2-F102C9E279E5}" destId="{CCE2EF20-27B9-44A9-82CE-48519CA74963}" srcOrd="0" destOrd="0" parTransId="{5CE0DAC9-22A8-4535-8141-13B357FEB18E}" sibTransId="{FDBB4898-8B26-427F-BFEB-CCC8813EF206}"/>
    <dgm:cxn modelId="{47D1CF34-821D-4721-BD0D-A824160AEB8F}" type="presOf" srcId="{759F7D98-065C-424E-B693-8606946677BF}" destId="{0822D6EE-357C-4537-AB07-DF57BDE5877E}" srcOrd="0" destOrd="0" presId="urn:microsoft.com/office/officeart/2009/3/layout/HorizontalOrganizationChart"/>
    <dgm:cxn modelId="{F01C4237-8725-4025-BDBA-2CC7D509BF45}" type="presOf" srcId="{9A508780-0408-4C87-831A-50C0D793FA28}" destId="{06FC8DB9-10AD-4D2B-BBC0-E3DAF862B020}" srcOrd="0" destOrd="0" presId="urn:microsoft.com/office/officeart/2009/3/layout/HorizontalOrganizationChart"/>
    <dgm:cxn modelId="{10282C3D-3513-497D-877A-270E45653A62}" type="presOf" srcId="{BAF483CE-6E63-47B9-88C4-D26D4B0E2187}" destId="{D2C3EDEF-5AB9-4D0F-A78B-F19075527270}" srcOrd="0" destOrd="0" presId="urn:microsoft.com/office/officeart/2009/3/layout/HorizontalOrganizationChart"/>
    <dgm:cxn modelId="{57EAF43F-A5EE-47F7-972A-05155450363C}" type="presOf" srcId="{CAAF5929-B3DA-4979-98DB-1C017817576A}" destId="{CFCA07B2-D8D2-4CEE-A330-85640422EAB9}" srcOrd="0" destOrd="0" presId="urn:microsoft.com/office/officeart/2009/3/layout/HorizontalOrganizationChart"/>
    <dgm:cxn modelId="{A7027440-43F7-408F-B52D-3F9A231B5574}" type="presOf" srcId="{BAF483CE-6E63-47B9-88C4-D26D4B0E2187}" destId="{E5C39288-DA67-4FF3-B1E1-E11C8BEB56A2}" srcOrd="1" destOrd="0" presId="urn:microsoft.com/office/officeart/2009/3/layout/HorizontalOrganizationChart"/>
    <dgm:cxn modelId="{91DE5449-FEEE-48D8-BC37-9641D950CDD6}" type="presOf" srcId="{759F7D98-065C-424E-B693-8606946677BF}" destId="{D31C5902-2A10-4073-9916-CBD8E24E98D5}" srcOrd="1" destOrd="0" presId="urn:microsoft.com/office/officeart/2009/3/layout/HorizontalOrganizationChart"/>
    <dgm:cxn modelId="{4A11A64A-BD6B-4B25-82CF-3C86E8528E7B}" type="presOf" srcId="{9DF2C18C-E90A-41C8-A146-16C0CF4EE127}" destId="{6F06D763-D34C-410C-B9E4-D9CD2705CB18}" srcOrd="0" destOrd="0" presId="urn:microsoft.com/office/officeart/2009/3/layout/HorizontalOrganizationChart"/>
    <dgm:cxn modelId="{11BCB34D-9290-4134-B1EF-42DE82AE0BE3}" type="presOf" srcId="{3898DAA8-8CC8-4612-B52A-DCE1FEAF8AEC}" destId="{D7DEADCA-142B-4CBD-8CCA-D4951B2FA5AE}" srcOrd="1" destOrd="0" presId="urn:microsoft.com/office/officeart/2009/3/layout/HorizontalOrganizationChart"/>
    <dgm:cxn modelId="{5A21EB58-249D-469E-8967-6B62082CA092}" type="presOf" srcId="{826C7FDF-A7DD-4200-B88F-7285011FC750}" destId="{B2D4353B-E050-42B3-9ADE-56DB8DB4DBA5}" srcOrd="0" destOrd="0" presId="urn:microsoft.com/office/officeart/2009/3/layout/HorizontalOrganizationChart"/>
    <dgm:cxn modelId="{AED9105B-A779-42F8-805C-9D5E695176C1}" type="presOf" srcId="{117426EF-D4BC-48C3-84C6-873C7A678265}" destId="{18C542AF-A84D-46E6-B56C-1C95E5B48B28}" srcOrd="0" destOrd="0" presId="urn:microsoft.com/office/officeart/2009/3/layout/HorizontalOrganizationChart"/>
    <dgm:cxn modelId="{64912E5F-E3AC-4271-8A5D-9FFB1390FDDA}" type="presOf" srcId="{B335BB78-473C-4BCA-872B-97767EC8D4B2}" destId="{2C8B5872-947A-4533-BE31-AB7755A7FDF7}" srcOrd="0" destOrd="0" presId="urn:microsoft.com/office/officeart/2009/3/layout/HorizontalOrganizationChart"/>
    <dgm:cxn modelId="{BA89F460-99F4-491A-BF85-FF5222452A09}" srcId="{BCB9B443-3E23-4C00-9EC7-EF10226E8243}" destId="{50BFCC19-7304-44E6-A2A5-26470BFDA24A}" srcOrd="0" destOrd="0" parTransId="{F97A13C6-927E-4598-9A5F-FF76514B7280}" sibTransId="{10488492-2A29-49FB-AB80-4A772B758DBD}"/>
    <dgm:cxn modelId="{007A9E6A-B4DC-4D9B-9D4E-952BAA5A00E6}" type="presOf" srcId="{CCE2EF20-27B9-44A9-82CE-48519CA74963}" destId="{A7CA90BA-47AD-4E18-A43D-1D9CE88620A0}" srcOrd="0" destOrd="0" presId="urn:microsoft.com/office/officeart/2009/3/layout/HorizontalOrganizationChart"/>
    <dgm:cxn modelId="{4BC9636B-54BD-4293-86BD-01062219537B}" type="presOf" srcId="{EFEADE16-F3A8-4DBF-9D05-EF5E970309BE}" destId="{DBCBE1C9-E35F-452C-B078-EA29FE7F77C0}" srcOrd="0" destOrd="0" presId="urn:microsoft.com/office/officeart/2009/3/layout/HorizontalOrganizationChart"/>
    <dgm:cxn modelId="{2E86E06B-2EE9-4758-8D9F-A8C452ADAEE3}" type="presOf" srcId="{BCB9B443-3E23-4C00-9EC7-EF10226E8243}" destId="{42DEDEFA-CD33-4878-80CE-5ECA7CF5A57F}" srcOrd="0" destOrd="0" presId="urn:microsoft.com/office/officeart/2009/3/layout/HorizontalOrganizationChart"/>
    <dgm:cxn modelId="{9B58ED6E-5ECD-46C8-BAD9-DD28EB59066A}" type="presOf" srcId="{BA47F75C-8776-4FA0-8870-525BCDED5D86}" destId="{F1B15878-E060-4E37-A139-66A96B9E16D5}" srcOrd="0" destOrd="0" presId="urn:microsoft.com/office/officeart/2009/3/layout/HorizontalOrganizationChart"/>
    <dgm:cxn modelId="{C1A35670-5902-47EC-BE07-400E0E35D9FF}" type="presOf" srcId="{117426EF-D4BC-48C3-84C6-873C7A678265}" destId="{A72C5945-BF32-47E9-BD7A-11D791AEFA29}" srcOrd="1" destOrd="0" presId="urn:microsoft.com/office/officeart/2009/3/layout/HorizontalOrganizationChart"/>
    <dgm:cxn modelId="{02C78D75-B921-4C0D-A232-47EC3D319B6C}" srcId="{BCB9B443-3E23-4C00-9EC7-EF10226E8243}" destId="{D5DA4620-3879-46A1-BB6D-332E3E8B8CB5}" srcOrd="1" destOrd="0" parTransId="{EFEADE16-F3A8-4DBF-9D05-EF5E970309BE}" sibTransId="{05443187-4FED-4032-9EEC-5EF625071DEA}"/>
    <dgm:cxn modelId="{7BEA307C-77D3-41EA-B434-C98748C77A57}" type="presOf" srcId="{04F320AC-E60D-4FE6-8242-E1915CBBEA26}" destId="{41BD8DFB-4650-4665-B9B6-47AD312B5A5B}" srcOrd="1" destOrd="0" presId="urn:microsoft.com/office/officeart/2009/3/layout/HorizontalOrganizationChart"/>
    <dgm:cxn modelId="{E482ED82-3629-43FF-9CDB-8BDE8C789153}" srcId="{3188463B-6174-444C-89A8-3284850BCDE7}" destId="{759F7D98-065C-424E-B693-8606946677BF}" srcOrd="2" destOrd="0" parTransId="{826C7FDF-A7DD-4200-B88F-7285011FC750}" sibTransId="{F4207277-B3AC-4AB9-B387-499635A4A250}"/>
    <dgm:cxn modelId="{48B9ED82-073E-4277-BD8B-D98CB6DFE64B}" type="presOf" srcId="{BCB9B443-3E23-4C00-9EC7-EF10226E8243}" destId="{F4542859-C8C7-492E-8B95-78BC6F3EE6EA}" srcOrd="1" destOrd="0" presId="urn:microsoft.com/office/officeart/2009/3/layout/HorizontalOrganizationChart"/>
    <dgm:cxn modelId="{18A0A986-5587-41BA-8474-06CB9CC3EBE6}" srcId="{3188463B-6174-444C-89A8-3284850BCDE7}" destId="{BCB9B443-3E23-4C00-9EC7-EF10226E8243}" srcOrd="1" destOrd="0" parTransId="{F6E521AD-53D2-46F4-8B3C-7DA598B5F115}" sibTransId="{EED06215-CF69-4699-9101-9E1B05E603F6}"/>
    <dgm:cxn modelId="{96838A93-5C81-4354-80E2-0736266B27C7}" type="presOf" srcId="{A1250CC4-58A5-4714-9784-21F13D363FED}" destId="{719ECF2A-E95B-41FE-895E-FCE4634AAF2E}" srcOrd="0" destOrd="0" presId="urn:microsoft.com/office/officeart/2009/3/layout/HorizontalOrganizationChart"/>
    <dgm:cxn modelId="{4278E995-076D-4C73-BE7A-EC749DDFF719}" type="presOf" srcId="{50BFCC19-7304-44E6-A2A5-26470BFDA24A}" destId="{A7898A14-9432-4D97-988B-16CFB1BE6F2A}" srcOrd="1" destOrd="0" presId="urn:microsoft.com/office/officeart/2009/3/layout/HorizontalOrganizationChart"/>
    <dgm:cxn modelId="{CB057E97-6EEF-4DDE-B6CA-F2A92ABAEF1B}" type="presOf" srcId="{3898DAA8-8CC8-4612-B52A-DCE1FEAF8AEC}" destId="{CE148BB1-7A1B-4483-9C1C-805EEC247D0C}" srcOrd="0" destOrd="0" presId="urn:microsoft.com/office/officeart/2009/3/layout/HorizontalOrganizationChart"/>
    <dgm:cxn modelId="{40A5979A-C603-41C9-9DCC-4AC35538CFFA}" srcId="{BCB9B443-3E23-4C00-9EC7-EF10226E8243}" destId="{BAF483CE-6E63-47B9-88C4-D26D4B0E2187}" srcOrd="2" destOrd="0" parTransId="{71F17C43-3AF9-4B6F-96B4-EA7A053CF481}" sibTransId="{D60870F6-AA77-4DEA-9969-EAA008DEE293}"/>
    <dgm:cxn modelId="{2068D7A2-08BE-49C3-99AF-63A4A0C5C68A}" srcId="{50BFCC19-7304-44E6-A2A5-26470BFDA24A}" destId="{9A508780-0408-4C87-831A-50C0D793FA28}" srcOrd="0" destOrd="0" parTransId="{9DF2C18C-E90A-41C8-A146-16C0CF4EE127}" sibTransId="{8875D235-3434-48C3-83F7-DA8101506E1E}"/>
    <dgm:cxn modelId="{DB4016A7-DD2B-41AA-9797-7123EE7E5607}" srcId="{D5DA4620-3879-46A1-BB6D-332E3E8B8CB5}" destId="{51EAB4EF-56F2-40B9-95D8-AE235298401C}" srcOrd="1" destOrd="0" parTransId="{97DC8911-2B0F-477E-BA3B-1F52A5990B96}" sibTransId="{0BE7856F-3805-4E32-B65D-BCFAB9587F74}"/>
    <dgm:cxn modelId="{FF6248B2-E9E5-410F-9855-07C208FA04D9}" srcId="{D5DA4620-3879-46A1-BB6D-332E3E8B8CB5}" destId="{7E14FBA8-D9F4-4F96-AC25-4B5271106A08}" srcOrd="0" destOrd="0" parTransId="{B1D3CEDE-A644-46C4-A7EF-49F7239D22E2}" sibTransId="{05157660-9B28-4345-A0C5-A252A817CCE9}"/>
    <dgm:cxn modelId="{510ACBBA-EEA2-4A8C-9458-B7872684F32B}" srcId="{6F49D237-4211-4C8B-9DD2-F102C9E279E5}" destId="{117426EF-D4BC-48C3-84C6-873C7A678265}" srcOrd="1" destOrd="0" parTransId="{B335BB78-473C-4BCA-872B-97767EC8D4B2}" sibTransId="{A2CEBB27-65A6-4F00-9835-5ED93773C024}"/>
    <dgm:cxn modelId="{C2A903C1-1AF0-425B-90E5-8F0CC56246FA}" type="presOf" srcId="{50BFCC19-7304-44E6-A2A5-26470BFDA24A}" destId="{6FC66D66-3D81-4752-9B87-E095EAC932D1}" srcOrd="0" destOrd="0" presId="urn:microsoft.com/office/officeart/2009/3/layout/HorizontalOrganizationChart"/>
    <dgm:cxn modelId="{7909B8C1-3440-4E31-B9BD-EF5109AAEEE7}" type="presOf" srcId="{71F17C43-3AF9-4B6F-96B4-EA7A053CF481}" destId="{754AC15E-2117-45E9-A031-5E3A8C907CD7}" srcOrd="0" destOrd="0" presId="urn:microsoft.com/office/officeart/2009/3/layout/HorizontalOrganizationChart"/>
    <dgm:cxn modelId="{06F62DC5-708E-4806-B7E6-F7833AC49B7A}" type="presOf" srcId="{F6E521AD-53D2-46F4-8B3C-7DA598B5F115}" destId="{5400300E-B13B-4777-B8D1-85CE0BD2A82E}" srcOrd="0" destOrd="0" presId="urn:microsoft.com/office/officeart/2009/3/layout/HorizontalOrganizationChart"/>
    <dgm:cxn modelId="{E3C9FEC7-5556-40B9-B6CA-1E9229EC06A8}" type="presOf" srcId="{04F320AC-E60D-4FE6-8242-E1915CBBEA26}" destId="{0F8A11E3-8520-4C3C-9CF9-8781915E3902}" srcOrd="0" destOrd="0" presId="urn:microsoft.com/office/officeart/2009/3/layout/HorizontalOrganizationChart"/>
    <dgm:cxn modelId="{598FBECB-F205-4964-8A3C-29BF428D3732}" type="presOf" srcId="{D5DA4620-3879-46A1-BB6D-332E3E8B8CB5}" destId="{28138E3A-BF2E-4F09-BF38-FCE2974CA9A1}" srcOrd="0" destOrd="0" presId="urn:microsoft.com/office/officeart/2009/3/layout/HorizontalOrganizationChart"/>
    <dgm:cxn modelId="{06069ECC-B1AF-4E25-AC8F-9CB7D95DC0F0}" type="presOf" srcId="{63B81222-D2E5-483E-A82C-6BCA0B94DB1A}" destId="{0EF6E6BE-8DA1-490A-A125-DD4EF2F2814F}" srcOrd="0" destOrd="0" presId="urn:microsoft.com/office/officeart/2009/3/layout/HorizontalOrganizationChart"/>
    <dgm:cxn modelId="{0D06C1D0-9160-4203-821C-6ACE9D901AE7}" srcId="{BAF483CE-6E63-47B9-88C4-D26D4B0E2187}" destId="{DEB9FF9B-38C9-4C1F-8F02-5CEAEDF8FCF4}" srcOrd="0" destOrd="0" parTransId="{BA47F75C-8776-4FA0-8870-525BCDED5D86}" sibTransId="{84ED0D64-B175-408C-BFDF-CAFE9D15A703}"/>
    <dgm:cxn modelId="{95CDCDD0-25CE-48F8-942A-4F7A1B9CBAC6}" type="presOf" srcId="{D7E19F12-DD40-4699-9FA0-3CF8B02BAAF2}" destId="{A7C8E713-76EB-42B3-BAFD-1A99F9AE9C41}" srcOrd="0" destOrd="0" presId="urn:microsoft.com/office/officeart/2009/3/layout/HorizontalOrganizationChart"/>
    <dgm:cxn modelId="{C75FEAD2-F587-4CF7-8042-037154786C81}" srcId="{D7E19F12-DD40-4699-9FA0-3CF8B02BAAF2}" destId="{3188463B-6174-444C-89A8-3284850BCDE7}" srcOrd="0" destOrd="0" parTransId="{1EB488F2-0DF7-4403-90BF-B917A88CC0BA}" sibTransId="{82CA5FFE-C70B-4176-BCAD-60BBB92F7EE1}"/>
    <dgm:cxn modelId="{B5F83CD3-5383-47EA-BA75-FA62FC427103}" srcId="{50BFCC19-7304-44E6-A2A5-26470BFDA24A}" destId="{3898DAA8-8CC8-4612-B52A-DCE1FEAF8AEC}" srcOrd="1" destOrd="0" parTransId="{CAAF5929-B3DA-4979-98DB-1C017817576A}" sibTransId="{63B9ADCA-1817-4DF8-A341-CE38CBB4E0B9}"/>
    <dgm:cxn modelId="{8E956FD5-31D5-4DDF-A1D8-1AEF4BB64586}" type="presOf" srcId="{5CE0DAC9-22A8-4535-8141-13B357FEB18E}" destId="{2FFBE2C6-490F-4646-8EAD-3681794E98D2}" srcOrd="0" destOrd="0" presId="urn:microsoft.com/office/officeart/2009/3/layout/HorizontalOrganizationChart"/>
    <dgm:cxn modelId="{D39A83E1-4402-4BDB-8BCE-D54EA014819A}" type="presOf" srcId="{51EAB4EF-56F2-40B9-95D8-AE235298401C}" destId="{BDBB1CD0-E5A9-4E69-A813-7BA0A5145B2D}" srcOrd="1" destOrd="0" presId="urn:microsoft.com/office/officeart/2009/3/layout/HorizontalOrganizationChart"/>
    <dgm:cxn modelId="{575332E8-88F2-46FB-841D-36A1AD6DA2EA}" type="presOf" srcId="{6F49D237-4211-4C8B-9DD2-F102C9E279E5}" destId="{7A12A2B5-6198-41D8-B34A-309E2157BC10}" srcOrd="0" destOrd="0" presId="urn:microsoft.com/office/officeart/2009/3/layout/HorizontalOrganizationChart"/>
    <dgm:cxn modelId="{860899E9-F139-447B-A835-E16AB4C77D9B}" type="presOf" srcId="{B1D3CEDE-A644-46C4-A7EF-49F7239D22E2}" destId="{F922B450-8340-4665-BB98-AC6798BE229E}" srcOrd="0" destOrd="0" presId="urn:microsoft.com/office/officeart/2009/3/layout/HorizontalOrganizationChart"/>
    <dgm:cxn modelId="{4A638EEC-4FA2-4D5D-8B5A-DBDC5DFD791F}" type="presOf" srcId="{63B81222-D2E5-483E-A82C-6BCA0B94DB1A}" destId="{68C89704-460B-49DC-B80F-547EE06107E3}" srcOrd="1" destOrd="0" presId="urn:microsoft.com/office/officeart/2009/3/layout/HorizontalOrganizationChart"/>
    <dgm:cxn modelId="{BD0B4CED-054A-4FAA-B109-151DD69BE4B7}" type="presOf" srcId="{3188463B-6174-444C-89A8-3284850BCDE7}" destId="{48E0310E-5B35-4158-8631-3157164BC22D}" srcOrd="0" destOrd="0" presId="urn:microsoft.com/office/officeart/2009/3/layout/HorizontalOrganizationChart"/>
    <dgm:cxn modelId="{1E5C38F2-3F40-4C3D-AF2E-8EFF8A9D093A}" type="presOf" srcId="{F97A13C6-927E-4598-9A5F-FF76514B7280}" destId="{EF1E7D14-A867-4D8A-AC23-7A5A29D725B8}" srcOrd="0" destOrd="0" presId="urn:microsoft.com/office/officeart/2009/3/layout/HorizontalOrganizationChart"/>
    <dgm:cxn modelId="{A3D35DF3-8B6D-466D-B3E4-404C14EFC162}" type="presOf" srcId="{97DC8911-2B0F-477E-BA3B-1F52A5990B96}" destId="{E44C1442-46BF-4517-867A-E53888A57676}" srcOrd="0" destOrd="0" presId="urn:microsoft.com/office/officeart/2009/3/layout/HorizontalOrganizationChart"/>
    <dgm:cxn modelId="{5913BDFE-D8A9-4982-A585-60E512498A14}" type="presOf" srcId="{51EAB4EF-56F2-40B9-95D8-AE235298401C}" destId="{49D829E3-A1F8-4E0E-8DBD-D9221175FAAE}" srcOrd="0" destOrd="0" presId="urn:microsoft.com/office/officeart/2009/3/layout/HorizontalOrganizationChart"/>
    <dgm:cxn modelId="{ADB186FF-4BC9-4C56-A005-E6DA1D4B98E4}" type="presOf" srcId="{6F49D237-4211-4C8B-9DD2-F102C9E279E5}" destId="{DA7CE361-1FEB-49A6-8408-22989F4A0E0F}" srcOrd="1" destOrd="0" presId="urn:microsoft.com/office/officeart/2009/3/layout/HorizontalOrganizationChart"/>
    <dgm:cxn modelId="{E5E9AB44-B514-4C64-ACB4-18788C31F2A2}" type="presParOf" srcId="{A7C8E713-76EB-42B3-BAFD-1A99F9AE9C41}" destId="{96AD1F39-E94B-4E21-ABEC-80CD05418C1A}" srcOrd="0" destOrd="0" presId="urn:microsoft.com/office/officeart/2009/3/layout/HorizontalOrganizationChart"/>
    <dgm:cxn modelId="{C75C3AF8-9DAC-4DE6-B550-58446667242A}" type="presParOf" srcId="{96AD1F39-E94B-4E21-ABEC-80CD05418C1A}" destId="{305F28CC-A655-440E-9794-7EF08E92CF85}" srcOrd="0" destOrd="0" presId="urn:microsoft.com/office/officeart/2009/3/layout/HorizontalOrganizationChart"/>
    <dgm:cxn modelId="{10E8B1E1-E710-44A3-BD58-003CDCC2CA50}" type="presParOf" srcId="{305F28CC-A655-440E-9794-7EF08E92CF85}" destId="{48E0310E-5B35-4158-8631-3157164BC22D}" srcOrd="0" destOrd="0" presId="urn:microsoft.com/office/officeart/2009/3/layout/HorizontalOrganizationChart"/>
    <dgm:cxn modelId="{A373398B-B222-4ED8-AF0F-F60BAB8B322C}" type="presParOf" srcId="{305F28CC-A655-440E-9794-7EF08E92CF85}" destId="{C00C81E0-9D82-4F96-86DC-FF46312FE125}" srcOrd="1" destOrd="0" presId="urn:microsoft.com/office/officeart/2009/3/layout/HorizontalOrganizationChart"/>
    <dgm:cxn modelId="{6DF0A076-E63F-47EB-8426-A67F46B5CC6C}" type="presParOf" srcId="{96AD1F39-E94B-4E21-ABEC-80CD05418C1A}" destId="{F013ECB8-9E0B-4B06-9B8A-15777F8E065B}" srcOrd="1" destOrd="0" presId="urn:microsoft.com/office/officeart/2009/3/layout/HorizontalOrganizationChart"/>
    <dgm:cxn modelId="{DC66877E-5B3E-4FD6-A2DB-30A82449C89C}" type="presParOf" srcId="{F013ECB8-9E0B-4B06-9B8A-15777F8E065B}" destId="{719ECF2A-E95B-41FE-895E-FCE4634AAF2E}" srcOrd="0" destOrd="0" presId="urn:microsoft.com/office/officeart/2009/3/layout/HorizontalOrganizationChart"/>
    <dgm:cxn modelId="{01C546FE-3D82-43D7-9C05-A950D264FF55}" type="presParOf" srcId="{F013ECB8-9E0B-4B06-9B8A-15777F8E065B}" destId="{C3B8332B-1FDD-4BCC-8736-1DC14DE89D0E}" srcOrd="1" destOrd="0" presId="urn:microsoft.com/office/officeart/2009/3/layout/HorizontalOrganizationChart"/>
    <dgm:cxn modelId="{F7B5CB65-72AE-4A80-87AF-277392AC58DD}" type="presParOf" srcId="{C3B8332B-1FDD-4BCC-8736-1DC14DE89D0E}" destId="{BEE3B1C2-1068-43A7-894D-3F9D07474031}" srcOrd="0" destOrd="0" presId="urn:microsoft.com/office/officeart/2009/3/layout/HorizontalOrganizationChart"/>
    <dgm:cxn modelId="{F432C893-1F19-4474-AC43-2E6AE980C4DB}" type="presParOf" srcId="{BEE3B1C2-1068-43A7-894D-3F9D07474031}" destId="{7A12A2B5-6198-41D8-B34A-309E2157BC10}" srcOrd="0" destOrd="0" presId="urn:microsoft.com/office/officeart/2009/3/layout/HorizontalOrganizationChart"/>
    <dgm:cxn modelId="{AE4A188A-9880-4A32-9885-F30AF96F5748}" type="presParOf" srcId="{BEE3B1C2-1068-43A7-894D-3F9D07474031}" destId="{DA7CE361-1FEB-49A6-8408-22989F4A0E0F}" srcOrd="1" destOrd="0" presId="urn:microsoft.com/office/officeart/2009/3/layout/HorizontalOrganizationChart"/>
    <dgm:cxn modelId="{77409E21-746F-4CD5-B034-D438D85992B0}" type="presParOf" srcId="{C3B8332B-1FDD-4BCC-8736-1DC14DE89D0E}" destId="{70EDCDDD-45EE-4603-9DBE-7AB406068551}" srcOrd="1" destOrd="0" presId="urn:microsoft.com/office/officeart/2009/3/layout/HorizontalOrganizationChart"/>
    <dgm:cxn modelId="{19945AFD-A66F-446C-B275-B3CBC1310F8E}" type="presParOf" srcId="{70EDCDDD-45EE-4603-9DBE-7AB406068551}" destId="{2FFBE2C6-490F-4646-8EAD-3681794E98D2}" srcOrd="0" destOrd="0" presId="urn:microsoft.com/office/officeart/2009/3/layout/HorizontalOrganizationChart"/>
    <dgm:cxn modelId="{E383E211-ABDF-4A50-B6D4-2E4275EA452C}" type="presParOf" srcId="{70EDCDDD-45EE-4603-9DBE-7AB406068551}" destId="{3AAAF7C9-25BD-4322-B045-90D0CB33BB08}" srcOrd="1" destOrd="0" presId="urn:microsoft.com/office/officeart/2009/3/layout/HorizontalOrganizationChart"/>
    <dgm:cxn modelId="{A2C9424A-9402-4553-93BE-C25BE6D51281}" type="presParOf" srcId="{3AAAF7C9-25BD-4322-B045-90D0CB33BB08}" destId="{49EC47F0-6209-4E15-A243-6267C7D96CE3}" srcOrd="0" destOrd="0" presId="urn:microsoft.com/office/officeart/2009/3/layout/HorizontalOrganizationChart"/>
    <dgm:cxn modelId="{BCC0C528-4418-43C3-9933-EC80CA73B8AD}" type="presParOf" srcId="{49EC47F0-6209-4E15-A243-6267C7D96CE3}" destId="{A7CA90BA-47AD-4E18-A43D-1D9CE88620A0}" srcOrd="0" destOrd="0" presId="urn:microsoft.com/office/officeart/2009/3/layout/HorizontalOrganizationChart"/>
    <dgm:cxn modelId="{0C8FEF31-FAD5-415D-844B-614F84C79560}" type="presParOf" srcId="{49EC47F0-6209-4E15-A243-6267C7D96CE3}" destId="{6E2B7F90-270F-481D-9917-2BD00ADFB192}" srcOrd="1" destOrd="0" presId="urn:microsoft.com/office/officeart/2009/3/layout/HorizontalOrganizationChart"/>
    <dgm:cxn modelId="{DD020617-9DDD-4385-9AEF-8D1E2FAB3275}" type="presParOf" srcId="{3AAAF7C9-25BD-4322-B045-90D0CB33BB08}" destId="{6406ED0B-F3DF-49F2-A1A0-AE7E697A2007}" srcOrd="1" destOrd="0" presId="urn:microsoft.com/office/officeart/2009/3/layout/HorizontalOrganizationChart"/>
    <dgm:cxn modelId="{0550F4DA-8E12-43AA-B91C-883620F3B7B5}" type="presParOf" srcId="{3AAAF7C9-25BD-4322-B045-90D0CB33BB08}" destId="{131CE5B1-2748-4007-BF88-19706B8537A1}" srcOrd="2" destOrd="0" presId="urn:microsoft.com/office/officeart/2009/3/layout/HorizontalOrganizationChart"/>
    <dgm:cxn modelId="{7A26DFD6-96ED-49E1-9640-4D77F3715B1C}" type="presParOf" srcId="{70EDCDDD-45EE-4603-9DBE-7AB406068551}" destId="{2C8B5872-947A-4533-BE31-AB7755A7FDF7}" srcOrd="2" destOrd="0" presId="urn:microsoft.com/office/officeart/2009/3/layout/HorizontalOrganizationChart"/>
    <dgm:cxn modelId="{98CD8A48-B1A3-459B-A038-931D8078BEE9}" type="presParOf" srcId="{70EDCDDD-45EE-4603-9DBE-7AB406068551}" destId="{06CABC16-BBD0-46EE-8230-D0E5AED1F9A7}" srcOrd="3" destOrd="0" presId="urn:microsoft.com/office/officeart/2009/3/layout/HorizontalOrganizationChart"/>
    <dgm:cxn modelId="{C1BF17B0-51D5-4F52-92D8-BE62FCCAA89F}" type="presParOf" srcId="{06CABC16-BBD0-46EE-8230-D0E5AED1F9A7}" destId="{D5E660D4-4369-4747-93D0-B05AC961002D}" srcOrd="0" destOrd="0" presId="urn:microsoft.com/office/officeart/2009/3/layout/HorizontalOrganizationChart"/>
    <dgm:cxn modelId="{496430C1-87E9-4A31-9167-0C07978A2891}" type="presParOf" srcId="{D5E660D4-4369-4747-93D0-B05AC961002D}" destId="{18C542AF-A84D-46E6-B56C-1C95E5B48B28}" srcOrd="0" destOrd="0" presId="urn:microsoft.com/office/officeart/2009/3/layout/HorizontalOrganizationChart"/>
    <dgm:cxn modelId="{0D2F79A6-718F-4497-B7BD-8EA79ECD1A70}" type="presParOf" srcId="{D5E660D4-4369-4747-93D0-B05AC961002D}" destId="{A72C5945-BF32-47E9-BD7A-11D791AEFA29}" srcOrd="1" destOrd="0" presId="urn:microsoft.com/office/officeart/2009/3/layout/HorizontalOrganizationChart"/>
    <dgm:cxn modelId="{4DE8E8C4-F926-4D7D-8EF1-1337F51D9CA6}" type="presParOf" srcId="{06CABC16-BBD0-46EE-8230-D0E5AED1F9A7}" destId="{AF653C35-86BC-49F3-9A46-FEC3CBFC8437}" srcOrd="1" destOrd="0" presId="urn:microsoft.com/office/officeart/2009/3/layout/HorizontalOrganizationChart"/>
    <dgm:cxn modelId="{51E24E72-1499-457E-8EB9-1EBC2B6E9B92}" type="presParOf" srcId="{06CABC16-BBD0-46EE-8230-D0E5AED1F9A7}" destId="{5469DD08-4CC6-4100-B86D-39A0C1CE8E31}" srcOrd="2" destOrd="0" presId="urn:microsoft.com/office/officeart/2009/3/layout/HorizontalOrganizationChart"/>
    <dgm:cxn modelId="{88004F53-2D53-4F73-84C2-57AA08B6399E}" type="presParOf" srcId="{C3B8332B-1FDD-4BCC-8736-1DC14DE89D0E}" destId="{53618B21-7F5D-40B6-8F78-A00F577F3F2E}" srcOrd="2" destOrd="0" presId="urn:microsoft.com/office/officeart/2009/3/layout/HorizontalOrganizationChart"/>
    <dgm:cxn modelId="{D73838F2-550B-4C23-9AAD-80E3A8FC9C06}" type="presParOf" srcId="{F013ECB8-9E0B-4B06-9B8A-15777F8E065B}" destId="{5400300E-B13B-4777-B8D1-85CE0BD2A82E}" srcOrd="2" destOrd="0" presId="urn:microsoft.com/office/officeart/2009/3/layout/HorizontalOrganizationChart"/>
    <dgm:cxn modelId="{AD6189DE-0597-477A-AACD-D8B10745B346}" type="presParOf" srcId="{F013ECB8-9E0B-4B06-9B8A-15777F8E065B}" destId="{8A45E4AF-64AE-43E6-A9B2-08BFDCEFE2C0}" srcOrd="3" destOrd="0" presId="urn:microsoft.com/office/officeart/2009/3/layout/HorizontalOrganizationChart"/>
    <dgm:cxn modelId="{E70D04E2-9501-41B6-91CD-5B689C871E97}" type="presParOf" srcId="{8A45E4AF-64AE-43E6-A9B2-08BFDCEFE2C0}" destId="{F74410FE-C8FE-45DC-B651-38919FEBF428}" srcOrd="0" destOrd="0" presId="urn:microsoft.com/office/officeart/2009/3/layout/HorizontalOrganizationChart"/>
    <dgm:cxn modelId="{D16D7E4C-4D5B-4F02-90C6-1CA12FEAD4E0}" type="presParOf" srcId="{F74410FE-C8FE-45DC-B651-38919FEBF428}" destId="{42DEDEFA-CD33-4878-80CE-5ECA7CF5A57F}" srcOrd="0" destOrd="0" presId="urn:microsoft.com/office/officeart/2009/3/layout/HorizontalOrganizationChart"/>
    <dgm:cxn modelId="{7465E529-6E33-4624-AC1C-A8DEBB033F93}" type="presParOf" srcId="{F74410FE-C8FE-45DC-B651-38919FEBF428}" destId="{F4542859-C8C7-492E-8B95-78BC6F3EE6EA}" srcOrd="1" destOrd="0" presId="urn:microsoft.com/office/officeart/2009/3/layout/HorizontalOrganizationChart"/>
    <dgm:cxn modelId="{9CA23EEF-4244-44E9-B4A9-86D4C23B4324}" type="presParOf" srcId="{8A45E4AF-64AE-43E6-A9B2-08BFDCEFE2C0}" destId="{2C95FDEB-C2CE-441D-B9D2-FB0239B9FE68}" srcOrd="1" destOrd="0" presId="urn:microsoft.com/office/officeart/2009/3/layout/HorizontalOrganizationChart"/>
    <dgm:cxn modelId="{39150324-7137-4B51-A3FF-0DA370165113}" type="presParOf" srcId="{2C95FDEB-C2CE-441D-B9D2-FB0239B9FE68}" destId="{EF1E7D14-A867-4D8A-AC23-7A5A29D725B8}" srcOrd="0" destOrd="0" presId="urn:microsoft.com/office/officeart/2009/3/layout/HorizontalOrganizationChart"/>
    <dgm:cxn modelId="{AEED22C5-96AC-4824-B5E3-F6A3210404B9}" type="presParOf" srcId="{2C95FDEB-C2CE-441D-B9D2-FB0239B9FE68}" destId="{2EADADF0-2C1D-4746-BEFD-216C9E988456}" srcOrd="1" destOrd="0" presId="urn:microsoft.com/office/officeart/2009/3/layout/HorizontalOrganizationChart"/>
    <dgm:cxn modelId="{8F90F887-AC51-44BD-9162-EC0331B2ABD7}" type="presParOf" srcId="{2EADADF0-2C1D-4746-BEFD-216C9E988456}" destId="{011CD990-59C2-4478-8F26-F863B1BC7231}" srcOrd="0" destOrd="0" presId="urn:microsoft.com/office/officeart/2009/3/layout/HorizontalOrganizationChart"/>
    <dgm:cxn modelId="{D537028F-AB8D-4C5F-BC68-908C1BF205D3}" type="presParOf" srcId="{011CD990-59C2-4478-8F26-F863B1BC7231}" destId="{6FC66D66-3D81-4752-9B87-E095EAC932D1}" srcOrd="0" destOrd="0" presId="urn:microsoft.com/office/officeart/2009/3/layout/HorizontalOrganizationChart"/>
    <dgm:cxn modelId="{67A7610F-19C0-4E05-B6C1-50EC1E273DA1}" type="presParOf" srcId="{011CD990-59C2-4478-8F26-F863B1BC7231}" destId="{A7898A14-9432-4D97-988B-16CFB1BE6F2A}" srcOrd="1" destOrd="0" presId="urn:microsoft.com/office/officeart/2009/3/layout/HorizontalOrganizationChart"/>
    <dgm:cxn modelId="{973D9E04-A47A-45A7-8B0E-F0CE7C6FFC5C}" type="presParOf" srcId="{2EADADF0-2C1D-4746-BEFD-216C9E988456}" destId="{661C7F98-A169-444C-82BC-56D3E72D7A09}" srcOrd="1" destOrd="0" presId="urn:microsoft.com/office/officeart/2009/3/layout/HorizontalOrganizationChart"/>
    <dgm:cxn modelId="{4E25B87F-9DCC-4A0A-AEFA-71172D922CA7}" type="presParOf" srcId="{661C7F98-A169-444C-82BC-56D3E72D7A09}" destId="{6F06D763-D34C-410C-B9E4-D9CD2705CB18}" srcOrd="0" destOrd="0" presId="urn:microsoft.com/office/officeart/2009/3/layout/HorizontalOrganizationChart"/>
    <dgm:cxn modelId="{55978A7F-1408-4EE2-AC30-322E320DC0CA}" type="presParOf" srcId="{661C7F98-A169-444C-82BC-56D3E72D7A09}" destId="{DA48FF33-FB68-46F7-8A50-5A3084854A64}" srcOrd="1" destOrd="0" presId="urn:microsoft.com/office/officeart/2009/3/layout/HorizontalOrganizationChart"/>
    <dgm:cxn modelId="{BD5796D2-9FA8-4169-A9BB-2C75AFEBB1E1}" type="presParOf" srcId="{DA48FF33-FB68-46F7-8A50-5A3084854A64}" destId="{B3D11F3C-84B8-4848-ADAB-10B9F0846011}" srcOrd="0" destOrd="0" presId="urn:microsoft.com/office/officeart/2009/3/layout/HorizontalOrganizationChart"/>
    <dgm:cxn modelId="{91836197-BA67-404D-928A-6B7E06396371}" type="presParOf" srcId="{B3D11F3C-84B8-4848-ADAB-10B9F0846011}" destId="{06FC8DB9-10AD-4D2B-BBC0-E3DAF862B020}" srcOrd="0" destOrd="0" presId="urn:microsoft.com/office/officeart/2009/3/layout/HorizontalOrganizationChart"/>
    <dgm:cxn modelId="{401C8D70-6DDC-47AD-A65F-FE2D7B04C9F6}" type="presParOf" srcId="{B3D11F3C-84B8-4848-ADAB-10B9F0846011}" destId="{5717FD46-05B1-4E5C-B92F-8136E64872D1}" srcOrd="1" destOrd="0" presId="urn:microsoft.com/office/officeart/2009/3/layout/HorizontalOrganizationChart"/>
    <dgm:cxn modelId="{531C71DB-5CF7-4156-95F3-ED3808AB9458}" type="presParOf" srcId="{DA48FF33-FB68-46F7-8A50-5A3084854A64}" destId="{E45728BC-805E-4F55-9770-280F5FAB70EE}" srcOrd="1" destOrd="0" presId="urn:microsoft.com/office/officeart/2009/3/layout/HorizontalOrganizationChart"/>
    <dgm:cxn modelId="{18D6D69B-7E9D-447A-A24A-B8AFBB9E8124}" type="presParOf" srcId="{DA48FF33-FB68-46F7-8A50-5A3084854A64}" destId="{6B2776BA-9F01-40DD-A13A-F07DA0F0A8C0}" srcOrd="2" destOrd="0" presId="urn:microsoft.com/office/officeart/2009/3/layout/HorizontalOrganizationChart"/>
    <dgm:cxn modelId="{D9FD7A72-5C85-4E9E-97D7-353C7CE9AE8B}" type="presParOf" srcId="{661C7F98-A169-444C-82BC-56D3E72D7A09}" destId="{CFCA07B2-D8D2-4CEE-A330-85640422EAB9}" srcOrd="2" destOrd="0" presId="urn:microsoft.com/office/officeart/2009/3/layout/HorizontalOrganizationChart"/>
    <dgm:cxn modelId="{995D5843-B80E-4CC4-9B00-257560EBE48E}" type="presParOf" srcId="{661C7F98-A169-444C-82BC-56D3E72D7A09}" destId="{866E689A-B910-41FD-9285-2A45C6DE7417}" srcOrd="3" destOrd="0" presId="urn:microsoft.com/office/officeart/2009/3/layout/HorizontalOrganizationChart"/>
    <dgm:cxn modelId="{02A02A0A-452B-4C53-A405-AC287ED3A023}" type="presParOf" srcId="{866E689A-B910-41FD-9285-2A45C6DE7417}" destId="{53B9400E-3CE8-425A-8B98-EBC5F160D771}" srcOrd="0" destOrd="0" presId="urn:microsoft.com/office/officeart/2009/3/layout/HorizontalOrganizationChart"/>
    <dgm:cxn modelId="{86D52F13-3E0A-4105-ACB0-6D63D804418F}" type="presParOf" srcId="{53B9400E-3CE8-425A-8B98-EBC5F160D771}" destId="{CE148BB1-7A1B-4483-9C1C-805EEC247D0C}" srcOrd="0" destOrd="0" presId="urn:microsoft.com/office/officeart/2009/3/layout/HorizontalOrganizationChart"/>
    <dgm:cxn modelId="{6BDC1368-7DBE-45A1-820D-20807F22050B}" type="presParOf" srcId="{53B9400E-3CE8-425A-8B98-EBC5F160D771}" destId="{D7DEADCA-142B-4CBD-8CCA-D4951B2FA5AE}" srcOrd="1" destOrd="0" presId="urn:microsoft.com/office/officeart/2009/3/layout/HorizontalOrganizationChart"/>
    <dgm:cxn modelId="{18099F70-608C-4890-AA1C-25C73A5AC0C8}" type="presParOf" srcId="{866E689A-B910-41FD-9285-2A45C6DE7417}" destId="{0DBC3EEB-202D-4727-940B-2C5CB5446591}" srcOrd="1" destOrd="0" presId="urn:microsoft.com/office/officeart/2009/3/layout/HorizontalOrganizationChart"/>
    <dgm:cxn modelId="{B3E3C61B-D4CC-4BEB-B233-2C4102AC83CB}" type="presParOf" srcId="{866E689A-B910-41FD-9285-2A45C6DE7417}" destId="{50D4D9B3-35C0-4C45-A6D9-EE72AAAE6291}" srcOrd="2" destOrd="0" presId="urn:microsoft.com/office/officeart/2009/3/layout/HorizontalOrganizationChart"/>
    <dgm:cxn modelId="{4D8E99D7-283A-42B5-88C1-B29A35028344}" type="presParOf" srcId="{2EADADF0-2C1D-4746-BEFD-216C9E988456}" destId="{FCB40218-B24B-4FA1-834F-8FAC6E065076}" srcOrd="2" destOrd="0" presId="urn:microsoft.com/office/officeart/2009/3/layout/HorizontalOrganizationChart"/>
    <dgm:cxn modelId="{C36126E0-5527-4511-8E13-C5F41772C175}" type="presParOf" srcId="{2C95FDEB-C2CE-441D-B9D2-FB0239B9FE68}" destId="{DBCBE1C9-E35F-452C-B078-EA29FE7F77C0}" srcOrd="2" destOrd="0" presId="urn:microsoft.com/office/officeart/2009/3/layout/HorizontalOrganizationChart"/>
    <dgm:cxn modelId="{1D959A52-7C34-4C18-A8E9-034A9E07D753}" type="presParOf" srcId="{2C95FDEB-C2CE-441D-B9D2-FB0239B9FE68}" destId="{FA25B774-9BB6-4F76-8EC9-DA386D3135B2}" srcOrd="3" destOrd="0" presId="urn:microsoft.com/office/officeart/2009/3/layout/HorizontalOrganizationChart"/>
    <dgm:cxn modelId="{65C4F5FF-580B-436D-9D59-BFA20F3239ED}" type="presParOf" srcId="{FA25B774-9BB6-4F76-8EC9-DA386D3135B2}" destId="{37AFC4F3-4715-4B7B-BC13-3CB163B84682}" srcOrd="0" destOrd="0" presId="urn:microsoft.com/office/officeart/2009/3/layout/HorizontalOrganizationChart"/>
    <dgm:cxn modelId="{6E350F46-9480-41C0-BF37-5057E3F44399}" type="presParOf" srcId="{37AFC4F3-4715-4B7B-BC13-3CB163B84682}" destId="{28138E3A-BF2E-4F09-BF38-FCE2974CA9A1}" srcOrd="0" destOrd="0" presId="urn:microsoft.com/office/officeart/2009/3/layout/HorizontalOrganizationChart"/>
    <dgm:cxn modelId="{D96AD2D3-CADE-426E-B971-0B188D250920}" type="presParOf" srcId="{37AFC4F3-4715-4B7B-BC13-3CB163B84682}" destId="{18EA6514-B7F4-4356-8559-9F74D3AB3BD3}" srcOrd="1" destOrd="0" presId="urn:microsoft.com/office/officeart/2009/3/layout/HorizontalOrganizationChart"/>
    <dgm:cxn modelId="{62FB30A8-0407-4E99-818D-0B623202805B}" type="presParOf" srcId="{FA25B774-9BB6-4F76-8EC9-DA386D3135B2}" destId="{A9197B96-23A2-4712-BDC6-8A724416176D}" srcOrd="1" destOrd="0" presId="urn:microsoft.com/office/officeart/2009/3/layout/HorizontalOrganizationChart"/>
    <dgm:cxn modelId="{84CDBC8E-340E-4715-A1DF-059D36E03D36}" type="presParOf" srcId="{A9197B96-23A2-4712-BDC6-8A724416176D}" destId="{F922B450-8340-4665-BB98-AC6798BE229E}" srcOrd="0" destOrd="0" presId="urn:microsoft.com/office/officeart/2009/3/layout/HorizontalOrganizationChart"/>
    <dgm:cxn modelId="{42CDA6FA-B052-41FD-928A-3F71311A700C}" type="presParOf" srcId="{A9197B96-23A2-4712-BDC6-8A724416176D}" destId="{A386A41C-1AFE-457F-891C-5E990947BFEB}" srcOrd="1" destOrd="0" presId="urn:microsoft.com/office/officeart/2009/3/layout/HorizontalOrganizationChart"/>
    <dgm:cxn modelId="{0B1FD158-D773-45C8-B2FC-F805414B1ADF}" type="presParOf" srcId="{A386A41C-1AFE-457F-891C-5E990947BFEB}" destId="{108EEDCB-5BBE-4067-AE33-9B328F8BFCB9}" srcOrd="0" destOrd="0" presId="urn:microsoft.com/office/officeart/2009/3/layout/HorizontalOrganizationChart"/>
    <dgm:cxn modelId="{7DF4EB91-DFBC-4566-9A10-8338C53BCABD}" type="presParOf" srcId="{108EEDCB-5BBE-4067-AE33-9B328F8BFCB9}" destId="{BCA4DB76-9503-4D7B-A07F-09BE03EA4AEE}" srcOrd="0" destOrd="0" presId="urn:microsoft.com/office/officeart/2009/3/layout/HorizontalOrganizationChart"/>
    <dgm:cxn modelId="{5296D345-4A43-464C-BC34-693C60C29029}" type="presParOf" srcId="{108EEDCB-5BBE-4067-AE33-9B328F8BFCB9}" destId="{75D17F30-4CA8-4718-A5C0-307607DBBCA1}" srcOrd="1" destOrd="0" presId="urn:microsoft.com/office/officeart/2009/3/layout/HorizontalOrganizationChart"/>
    <dgm:cxn modelId="{5117E5BE-0751-4FA0-ABAA-20087D7B2900}" type="presParOf" srcId="{A386A41C-1AFE-457F-891C-5E990947BFEB}" destId="{AF1EF8C3-1914-4525-90D5-478A380A5271}" srcOrd="1" destOrd="0" presId="urn:microsoft.com/office/officeart/2009/3/layout/HorizontalOrganizationChart"/>
    <dgm:cxn modelId="{F9479270-5C2B-4046-86B0-F4FF04FC9CF3}" type="presParOf" srcId="{A386A41C-1AFE-457F-891C-5E990947BFEB}" destId="{94D2C02C-EA4A-4C83-ABC0-37FF35759E41}" srcOrd="2" destOrd="0" presId="urn:microsoft.com/office/officeart/2009/3/layout/HorizontalOrganizationChart"/>
    <dgm:cxn modelId="{6F35C231-8A49-4A62-B9D2-41E093F5AE97}" type="presParOf" srcId="{A9197B96-23A2-4712-BDC6-8A724416176D}" destId="{E44C1442-46BF-4517-867A-E53888A57676}" srcOrd="2" destOrd="0" presId="urn:microsoft.com/office/officeart/2009/3/layout/HorizontalOrganizationChart"/>
    <dgm:cxn modelId="{6DCCFE57-C545-4A95-8A78-3493D377CD41}" type="presParOf" srcId="{A9197B96-23A2-4712-BDC6-8A724416176D}" destId="{BFA80314-8362-4E3A-AC08-4C4B403397D5}" srcOrd="3" destOrd="0" presId="urn:microsoft.com/office/officeart/2009/3/layout/HorizontalOrganizationChart"/>
    <dgm:cxn modelId="{3A0E1F97-4C98-461A-A5A6-CCEC047588B4}" type="presParOf" srcId="{BFA80314-8362-4E3A-AC08-4C4B403397D5}" destId="{AAEE0707-2C97-4D73-83A8-D90959D8A9C3}" srcOrd="0" destOrd="0" presId="urn:microsoft.com/office/officeart/2009/3/layout/HorizontalOrganizationChart"/>
    <dgm:cxn modelId="{C4EB1D6B-75A2-450E-A9DC-52CEE2C7BEE1}" type="presParOf" srcId="{AAEE0707-2C97-4D73-83A8-D90959D8A9C3}" destId="{49D829E3-A1F8-4E0E-8DBD-D9221175FAAE}" srcOrd="0" destOrd="0" presId="urn:microsoft.com/office/officeart/2009/3/layout/HorizontalOrganizationChart"/>
    <dgm:cxn modelId="{3DFE9061-B820-49A1-ADA7-ADEFCAEC0578}" type="presParOf" srcId="{AAEE0707-2C97-4D73-83A8-D90959D8A9C3}" destId="{BDBB1CD0-E5A9-4E69-A813-7BA0A5145B2D}" srcOrd="1" destOrd="0" presId="urn:microsoft.com/office/officeart/2009/3/layout/HorizontalOrganizationChart"/>
    <dgm:cxn modelId="{8D95EDD0-8313-4146-B9BF-ACAFF9FBE96E}" type="presParOf" srcId="{BFA80314-8362-4E3A-AC08-4C4B403397D5}" destId="{5E850EE6-0890-4A0B-A907-D9BACC932FC7}" srcOrd="1" destOrd="0" presId="urn:microsoft.com/office/officeart/2009/3/layout/HorizontalOrganizationChart"/>
    <dgm:cxn modelId="{BB21C1A1-F77C-44FC-A258-A931D54F428D}" type="presParOf" srcId="{BFA80314-8362-4E3A-AC08-4C4B403397D5}" destId="{46E81207-B28A-40FC-8527-C29163F7A696}" srcOrd="2" destOrd="0" presId="urn:microsoft.com/office/officeart/2009/3/layout/HorizontalOrganizationChart"/>
    <dgm:cxn modelId="{957C61A8-F98C-4DB1-9208-F7A18ACECD7D}" type="presParOf" srcId="{FA25B774-9BB6-4F76-8EC9-DA386D3135B2}" destId="{1BC97F6A-ED1A-436C-81A5-2A9D7D9DFC3C}" srcOrd="2" destOrd="0" presId="urn:microsoft.com/office/officeart/2009/3/layout/HorizontalOrganizationChart"/>
    <dgm:cxn modelId="{F40C5DE8-7428-430E-AB01-B29DAF6DA046}" type="presParOf" srcId="{2C95FDEB-C2CE-441D-B9D2-FB0239B9FE68}" destId="{754AC15E-2117-45E9-A031-5E3A8C907CD7}" srcOrd="4" destOrd="0" presId="urn:microsoft.com/office/officeart/2009/3/layout/HorizontalOrganizationChart"/>
    <dgm:cxn modelId="{13EB94DD-FF18-4DFD-BD91-EB3422644253}" type="presParOf" srcId="{2C95FDEB-C2CE-441D-B9D2-FB0239B9FE68}" destId="{E7B1257A-C80B-48A8-81B9-6AE29B36DC4F}" srcOrd="5" destOrd="0" presId="urn:microsoft.com/office/officeart/2009/3/layout/HorizontalOrganizationChart"/>
    <dgm:cxn modelId="{9EE4C1A4-E3E1-4F54-8A5C-223D99C39C9A}" type="presParOf" srcId="{E7B1257A-C80B-48A8-81B9-6AE29B36DC4F}" destId="{DB5EC509-1CE3-4FA2-A28F-B57D82C9B6FF}" srcOrd="0" destOrd="0" presId="urn:microsoft.com/office/officeart/2009/3/layout/HorizontalOrganizationChart"/>
    <dgm:cxn modelId="{FA750255-2C1B-4133-A3EE-C7F606D0C244}" type="presParOf" srcId="{DB5EC509-1CE3-4FA2-A28F-B57D82C9B6FF}" destId="{D2C3EDEF-5AB9-4D0F-A78B-F19075527270}" srcOrd="0" destOrd="0" presId="urn:microsoft.com/office/officeart/2009/3/layout/HorizontalOrganizationChart"/>
    <dgm:cxn modelId="{8EACFD8B-72D8-47EC-88F7-8B67988CCEED}" type="presParOf" srcId="{DB5EC509-1CE3-4FA2-A28F-B57D82C9B6FF}" destId="{E5C39288-DA67-4FF3-B1E1-E11C8BEB56A2}" srcOrd="1" destOrd="0" presId="urn:microsoft.com/office/officeart/2009/3/layout/HorizontalOrganizationChart"/>
    <dgm:cxn modelId="{6839E406-507D-42F1-BF56-731270DA8F41}" type="presParOf" srcId="{E7B1257A-C80B-48A8-81B9-6AE29B36DC4F}" destId="{D24AEA94-C9E8-4159-973A-C5E87248A5C5}" srcOrd="1" destOrd="0" presId="urn:microsoft.com/office/officeart/2009/3/layout/HorizontalOrganizationChart"/>
    <dgm:cxn modelId="{60209C28-768B-4F9D-B1B7-B7E954D3CFEA}" type="presParOf" srcId="{D24AEA94-C9E8-4159-973A-C5E87248A5C5}" destId="{F1B15878-E060-4E37-A139-66A96B9E16D5}" srcOrd="0" destOrd="0" presId="urn:microsoft.com/office/officeart/2009/3/layout/HorizontalOrganizationChart"/>
    <dgm:cxn modelId="{B6D25444-6E22-4BE5-A63E-B440672685D9}" type="presParOf" srcId="{D24AEA94-C9E8-4159-973A-C5E87248A5C5}" destId="{D58D49FF-5891-46AF-A9A3-87FFE62E2550}" srcOrd="1" destOrd="0" presId="urn:microsoft.com/office/officeart/2009/3/layout/HorizontalOrganizationChart"/>
    <dgm:cxn modelId="{A6FEE7D3-5D90-4716-8660-9E4727CED38F}" type="presParOf" srcId="{D58D49FF-5891-46AF-A9A3-87FFE62E2550}" destId="{2CA4F77F-2798-4684-AD1A-66192804EE5E}" srcOrd="0" destOrd="0" presId="urn:microsoft.com/office/officeart/2009/3/layout/HorizontalOrganizationChart"/>
    <dgm:cxn modelId="{3BC432B9-A299-44E1-847C-DCB0DE9E0B57}" type="presParOf" srcId="{2CA4F77F-2798-4684-AD1A-66192804EE5E}" destId="{B1F435A9-5015-42BE-BC06-76021F821DD4}" srcOrd="0" destOrd="0" presId="urn:microsoft.com/office/officeart/2009/3/layout/HorizontalOrganizationChart"/>
    <dgm:cxn modelId="{24EA227D-87C8-4143-A31F-C09DAD23532C}" type="presParOf" srcId="{2CA4F77F-2798-4684-AD1A-66192804EE5E}" destId="{1137E85D-C49D-473C-9227-8EA73779424C}" srcOrd="1" destOrd="0" presId="urn:microsoft.com/office/officeart/2009/3/layout/HorizontalOrganizationChart"/>
    <dgm:cxn modelId="{66778910-C065-4F2F-ABBD-C18EEFC15155}" type="presParOf" srcId="{D58D49FF-5891-46AF-A9A3-87FFE62E2550}" destId="{09C0D944-1933-4C5F-A202-9046564F6D30}" srcOrd="1" destOrd="0" presId="urn:microsoft.com/office/officeart/2009/3/layout/HorizontalOrganizationChart"/>
    <dgm:cxn modelId="{E41FEECF-A1B3-4CF8-BBD5-13CBA29D58A7}" type="presParOf" srcId="{D58D49FF-5891-46AF-A9A3-87FFE62E2550}" destId="{74A606F5-4D8B-4D27-88EF-EE244D136E4C}" srcOrd="2" destOrd="0" presId="urn:microsoft.com/office/officeart/2009/3/layout/HorizontalOrganizationChart"/>
    <dgm:cxn modelId="{050DD1E7-F3AE-4624-A0DB-4EEB8250C722}" type="presParOf" srcId="{E7B1257A-C80B-48A8-81B9-6AE29B36DC4F}" destId="{1F8F2493-DA8F-4332-B98B-8A0FA366CAD7}" srcOrd="2" destOrd="0" presId="urn:microsoft.com/office/officeart/2009/3/layout/HorizontalOrganizationChart"/>
    <dgm:cxn modelId="{F9B8BAEF-8C86-4126-91E7-40F0B3ABF477}" type="presParOf" srcId="{8A45E4AF-64AE-43E6-A9B2-08BFDCEFE2C0}" destId="{996267EE-1745-4495-BDA6-AE6267B80791}" srcOrd="2" destOrd="0" presId="urn:microsoft.com/office/officeart/2009/3/layout/HorizontalOrganizationChart"/>
    <dgm:cxn modelId="{CA26B7C9-C372-4430-B3EA-9F08F32F7128}" type="presParOf" srcId="{F013ECB8-9E0B-4B06-9B8A-15777F8E065B}" destId="{B2D4353B-E050-42B3-9ADE-56DB8DB4DBA5}" srcOrd="4" destOrd="0" presId="urn:microsoft.com/office/officeart/2009/3/layout/HorizontalOrganizationChart"/>
    <dgm:cxn modelId="{DF0CD325-381A-486A-A17D-28465C2CE6CF}" type="presParOf" srcId="{F013ECB8-9E0B-4B06-9B8A-15777F8E065B}" destId="{44A85DE8-0818-4E92-880C-6D6786AF88CF}" srcOrd="5" destOrd="0" presId="urn:microsoft.com/office/officeart/2009/3/layout/HorizontalOrganizationChart"/>
    <dgm:cxn modelId="{4C504F93-EB7D-4FC1-BF7B-6AE1FA258D76}" type="presParOf" srcId="{44A85DE8-0818-4E92-880C-6D6786AF88CF}" destId="{F6C5D1FE-EE96-4B09-A81D-2EAE5DDA0C99}" srcOrd="0" destOrd="0" presId="urn:microsoft.com/office/officeart/2009/3/layout/HorizontalOrganizationChart"/>
    <dgm:cxn modelId="{5DFFFD15-9ED5-440C-BF4F-7AFF3A4B5DAF}" type="presParOf" srcId="{F6C5D1FE-EE96-4B09-A81D-2EAE5DDA0C99}" destId="{0822D6EE-357C-4537-AB07-DF57BDE5877E}" srcOrd="0" destOrd="0" presId="urn:microsoft.com/office/officeart/2009/3/layout/HorizontalOrganizationChart"/>
    <dgm:cxn modelId="{D9B4B84E-7930-4C46-954A-2990A152B8C9}" type="presParOf" srcId="{F6C5D1FE-EE96-4B09-A81D-2EAE5DDA0C99}" destId="{D31C5902-2A10-4073-9916-CBD8E24E98D5}" srcOrd="1" destOrd="0" presId="urn:microsoft.com/office/officeart/2009/3/layout/HorizontalOrganizationChart"/>
    <dgm:cxn modelId="{5668DD2F-5319-480C-9978-D3AB685DD306}" type="presParOf" srcId="{44A85DE8-0818-4E92-880C-6D6786AF88CF}" destId="{334AEA1A-B4E2-45B8-8182-293126E89695}" srcOrd="1" destOrd="0" presId="urn:microsoft.com/office/officeart/2009/3/layout/HorizontalOrganizationChart"/>
    <dgm:cxn modelId="{65537B33-10A7-44B5-926F-415CEB20A43E}" type="presParOf" srcId="{334AEA1A-B4E2-45B8-8182-293126E89695}" destId="{A16CBAF1-F263-4B02-933E-65FDE5CD6DA6}" srcOrd="0" destOrd="0" presId="urn:microsoft.com/office/officeart/2009/3/layout/HorizontalOrganizationChart"/>
    <dgm:cxn modelId="{CEA42E7D-F0BC-4CC1-B7D3-51E7F7515E3B}" type="presParOf" srcId="{334AEA1A-B4E2-45B8-8182-293126E89695}" destId="{84A75F99-48F8-417D-A09F-83AC6E49F44F}" srcOrd="1" destOrd="0" presId="urn:microsoft.com/office/officeart/2009/3/layout/HorizontalOrganizationChart"/>
    <dgm:cxn modelId="{38987D72-E265-4E32-A8C0-A9A4E6AFF60D}" type="presParOf" srcId="{84A75F99-48F8-417D-A09F-83AC6E49F44F}" destId="{802550BD-D69F-4FD4-8632-F1F1ABD7F40C}" srcOrd="0" destOrd="0" presId="urn:microsoft.com/office/officeart/2009/3/layout/HorizontalOrganizationChart"/>
    <dgm:cxn modelId="{6AE52FC7-8E61-439B-903F-A04E843BF421}" type="presParOf" srcId="{802550BD-D69F-4FD4-8632-F1F1ABD7F40C}" destId="{0F8A11E3-8520-4C3C-9CF9-8781915E3902}" srcOrd="0" destOrd="0" presId="urn:microsoft.com/office/officeart/2009/3/layout/HorizontalOrganizationChart"/>
    <dgm:cxn modelId="{EAD98F44-7484-40FA-AB40-017D81004229}" type="presParOf" srcId="{802550BD-D69F-4FD4-8632-F1F1ABD7F40C}" destId="{41BD8DFB-4650-4665-B9B6-47AD312B5A5B}" srcOrd="1" destOrd="0" presId="urn:microsoft.com/office/officeart/2009/3/layout/HorizontalOrganizationChart"/>
    <dgm:cxn modelId="{409A1FE2-CC5F-4756-ABDC-C16BCB028465}" type="presParOf" srcId="{84A75F99-48F8-417D-A09F-83AC6E49F44F}" destId="{871AA9A9-DB55-48EA-9572-BA3876877780}" srcOrd="1" destOrd="0" presId="urn:microsoft.com/office/officeart/2009/3/layout/HorizontalOrganizationChart"/>
    <dgm:cxn modelId="{B2E39596-730A-4EFE-A890-F7AE19098B96}" type="presParOf" srcId="{871AA9A9-DB55-48EA-9572-BA3876877780}" destId="{3DD87599-9C0E-44EF-BCDE-E121258FD97B}" srcOrd="0" destOrd="0" presId="urn:microsoft.com/office/officeart/2009/3/layout/HorizontalOrganizationChart"/>
    <dgm:cxn modelId="{16092928-4274-4D49-AC93-17FD478FAB4A}" type="presParOf" srcId="{871AA9A9-DB55-48EA-9572-BA3876877780}" destId="{A170B952-75C9-4CBE-A252-B6A29223A66B}" srcOrd="1" destOrd="0" presId="urn:microsoft.com/office/officeart/2009/3/layout/HorizontalOrganizationChart"/>
    <dgm:cxn modelId="{F4973D57-6D0C-4DAA-964E-38F05E1A922B}" type="presParOf" srcId="{A170B952-75C9-4CBE-A252-B6A29223A66B}" destId="{3B025316-9DC8-4B08-B727-5D405C6BA3EC}" srcOrd="0" destOrd="0" presId="urn:microsoft.com/office/officeart/2009/3/layout/HorizontalOrganizationChart"/>
    <dgm:cxn modelId="{ADA3840F-75B8-4CDC-9E56-7689F0D932BE}" type="presParOf" srcId="{3B025316-9DC8-4B08-B727-5D405C6BA3EC}" destId="{0EF6E6BE-8DA1-490A-A125-DD4EF2F2814F}" srcOrd="0" destOrd="0" presId="urn:microsoft.com/office/officeart/2009/3/layout/HorizontalOrganizationChart"/>
    <dgm:cxn modelId="{8052CC83-8520-42BB-825E-253F40DD15F5}" type="presParOf" srcId="{3B025316-9DC8-4B08-B727-5D405C6BA3EC}" destId="{68C89704-460B-49DC-B80F-547EE06107E3}" srcOrd="1" destOrd="0" presId="urn:microsoft.com/office/officeart/2009/3/layout/HorizontalOrganizationChart"/>
    <dgm:cxn modelId="{E377AC6D-3843-4156-B694-7041CB96E369}" type="presParOf" srcId="{A170B952-75C9-4CBE-A252-B6A29223A66B}" destId="{3194BBC2-A9D6-4F51-96F6-B3E8ADA80A73}" srcOrd="1" destOrd="0" presId="urn:microsoft.com/office/officeart/2009/3/layout/HorizontalOrganizationChart"/>
    <dgm:cxn modelId="{3E57E3FE-3358-485B-9027-B785B893D9B9}" type="presParOf" srcId="{A170B952-75C9-4CBE-A252-B6A29223A66B}" destId="{C58685E6-9F67-459C-95F3-2AE8C41C3560}" srcOrd="2" destOrd="0" presId="urn:microsoft.com/office/officeart/2009/3/layout/HorizontalOrganizationChart"/>
    <dgm:cxn modelId="{FEB6F72F-37DE-4F7B-B682-43EA0719EFDB}" type="presParOf" srcId="{84A75F99-48F8-417D-A09F-83AC6E49F44F}" destId="{BB671426-85EF-4B7F-8EBD-F1C4B5E69FB8}" srcOrd="2" destOrd="0" presId="urn:microsoft.com/office/officeart/2009/3/layout/HorizontalOrganizationChart"/>
    <dgm:cxn modelId="{165BB70D-7AF2-4038-B629-B073E94B942F}" type="presParOf" srcId="{44A85DE8-0818-4E92-880C-6D6786AF88CF}" destId="{2CD8A20B-B5EB-4562-BCFD-3E80C4B7E7B0}" srcOrd="2" destOrd="0" presId="urn:microsoft.com/office/officeart/2009/3/layout/HorizontalOrganizationChart"/>
    <dgm:cxn modelId="{A9B4EB11-0A2C-41D8-89CB-EDD609BD1930}" type="presParOf" srcId="{96AD1F39-E94B-4E21-ABEC-80CD05418C1A}" destId="{901DEB92-C02A-4DF7-9D44-60BDADBA8E4F}"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7D3FF15-191A-44C8-923E-554FB1943F81}" type="doc">
      <dgm:prSet loTypeId="urn:microsoft.com/office/officeart/2005/8/layout/hierarchy2" loCatId="hierarchy" qsTypeId="urn:microsoft.com/office/officeart/2005/8/quickstyle/simple5" qsCatId="simple" csTypeId="urn:microsoft.com/office/officeart/2005/8/colors/colorful4" csCatId="colorful" phldr="1"/>
      <dgm:spPr/>
      <dgm:t>
        <a:bodyPr/>
        <a:lstStyle/>
        <a:p>
          <a:pPr rtl="1"/>
          <a:endParaRPr lang="ar-SA"/>
        </a:p>
      </dgm:t>
    </dgm:pt>
    <dgm:pt modelId="{356FD07A-C068-4136-B7FE-4472469E18B0}">
      <dgm:prSet phldrT="[نص]"/>
      <dgm:spPr/>
      <dgm:t>
        <a:bodyPr/>
        <a:lstStyle/>
        <a:p>
          <a:pPr rtl="1"/>
          <a:r>
            <a:rPr lang="ar-SA" b="1" dirty="0">
              <a:effectLst>
                <a:outerShdw blurRad="38100" dist="38100" dir="2700000" algn="tl">
                  <a:srgbClr val="000000">
                    <a:alpha val="43137"/>
                  </a:srgbClr>
                </a:outerShdw>
              </a:effectLst>
            </a:rPr>
            <a:t>العقوبات</a:t>
          </a:r>
        </a:p>
      </dgm:t>
    </dgm:pt>
    <dgm:pt modelId="{40F9076A-3440-400B-8866-D4F40EEF4BA8}" type="parTrans" cxnId="{2265D833-DEAD-4F20-9F9F-1FB4040DC4AE}">
      <dgm:prSet/>
      <dgm:spPr/>
      <dgm:t>
        <a:bodyPr/>
        <a:lstStyle/>
        <a:p>
          <a:pPr rtl="1"/>
          <a:endParaRPr lang="ar-SA" b="1">
            <a:effectLst>
              <a:outerShdw blurRad="38100" dist="38100" dir="2700000" algn="tl">
                <a:srgbClr val="000000">
                  <a:alpha val="43137"/>
                </a:srgbClr>
              </a:outerShdw>
            </a:effectLst>
          </a:endParaRPr>
        </a:p>
      </dgm:t>
    </dgm:pt>
    <dgm:pt modelId="{AEC7FE0A-5E76-4EA9-9742-D459E85E8830}" type="sibTrans" cxnId="{2265D833-DEAD-4F20-9F9F-1FB4040DC4AE}">
      <dgm:prSet/>
      <dgm:spPr/>
      <dgm:t>
        <a:bodyPr/>
        <a:lstStyle/>
        <a:p>
          <a:pPr rtl="1"/>
          <a:endParaRPr lang="ar-SA" b="1">
            <a:effectLst>
              <a:outerShdw blurRad="38100" dist="38100" dir="2700000" algn="tl">
                <a:srgbClr val="000000">
                  <a:alpha val="43137"/>
                </a:srgbClr>
              </a:outerShdw>
            </a:effectLst>
          </a:endParaRPr>
        </a:p>
      </dgm:t>
    </dgm:pt>
    <dgm:pt modelId="{B91D0738-3206-42C1-9D54-307D61619FDE}">
      <dgm:prSet phldrT="[نص]"/>
      <dgm:spPr>
        <a:solidFill>
          <a:srgbClr val="FF0000"/>
        </a:solidFill>
      </dgm:spPr>
      <dgm:t>
        <a:bodyPr/>
        <a:lstStyle/>
        <a:p>
          <a:pPr rtl="1"/>
          <a:r>
            <a:rPr lang="ar-SA" b="1" dirty="0">
              <a:effectLst>
                <a:outerShdw blurRad="38100" dist="38100" dir="2700000" algn="tl">
                  <a:srgbClr val="000000">
                    <a:alpha val="43137"/>
                  </a:srgbClr>
                </a:outerShdw>
              </a:effectLst>
            </a:rPr>
            <a:t>الأصلية</a:t>
          </a:r>
        </a:p>
      </dgm:t>
    </dgm:pt>
    <dgm:pt modelId="{9B593E4A-D714-4168-BC25-60904ACB52AC}" type="parTrans" cxnId="{7308F006-4464-4E73-9418-9EE740654FBB}">
      <dgm:prSet/>
      <dgm:spPr>
        <a:ln w="38100">
          <a:solidFill>
            <a:schemeClr val="accent6">
              <a:lumMod val="75000"/>
            </a:schemeClr>
          </a:solidFill>
          <a:prstDash val="sysDot"/>
        </a:ln>
      </dgm:spPr>
      <dgm:t>
        <a:bodyPr/>
        <a:lstStyle/>
        <a:p>
          <a:pPr rtl="1"/>
          <a:endParaRPr lang="ar-SA" b="1">
            <a:effectLst>
              <a:outerShdw blurRad="38100" dist="38100" dir="2700000" algn="tl">
                <a:srgbClr val="000000">
                  <a:alpha val="43137"/>
                </a:srgbClr>
              </a:outerShdw>
            </a:effectLst>
          </a:endParaRPr>
        </a:p>
      </dgm:t>
    </dgm:pt>
    <dgm:pt modelId="{40B8B017-1B2E-4777-884E-0F77067D9205}" type="sibTrans" cxnId="{7308F006-4464-4E73-9418-9EE740654FBB}">
      <dgm:prSet/>
      <dgm:spPr/>
      <dgm:t>
        <a:bodyPr/>
        <a:lstStyle/>
        <a:p>
          <a:pPr rtl="1"/>
          <a:endParaRPr lang="ar-SA" b="1">
            <a:effectLst>
              <a:outerShdw blurRad="38100" dist="38100" dir="2700000" algn="tl">
                <a:srgbClr val="000000">
                  <a:alpha val="43137"/>
                </a:srgbClr>
              </a:outerShdw>
            </a:effectLst>
          </a:endParaRPr>
        </a:p>
      </dgm:t>
    </dgm:pt>
    <dgm:pt modelId="{B4D410A8-D01D-4C0C-A7A6-92A9901D71C9}">
      <dgm:prSet phldrT="[نص]"/>
      <dgm:spPr>
        <a:solidFill>
          <a:srgbClr val="C00000"/>
        </a:solidFill>
      </dgm:spPr>
      <dgm:t>
        <a:bodyPr/>
        <a:lstStyle/>
        <a:p>
          <a:pPr rtl="1"/>
          <a:r>
            <a:rPr lang="ar-SA" b="1" dirty="0">
              <a:effectLst>
                <a:outerShdw blurRad="38100" dist="38100" dir="2700000" algn="tl">
                  <a:srgbClr val="000000">
                    <a:alpha val="43137"/>
                  </a:srgbClr>
                </a:outerShdw>
              </a:effectLst>
            </a:rPr>
            <a:t>السجن 10 سنوات </a:t>
          </a:r>
        </a:p>
      </dgm:t>
    </dgm:pt>
    <dgm:pt modelId="{19F634F7-2B19-461A-9B6B-870DE8C22FD4}" type="parTrans" cxnId="{DE0447B9-2D13-4E70-9EA1-CC6046AD8B3F}">
      <dgm:prSet/>
      <dgm:spPr>
        <a:ln w="38100">
          <a:solidFill>
            <a:schemeClr val="accent6">
              <a:lumMod val="75000"/>
            </a:schemeClr>
          </a:solidFill>
          <a:prstDash val="sysDot"/>
        </a:ln>
      </dgm:spPr>
      <dgm:t>
        <a:bodyPr/>
        <a:lstStyle/>
        <a:p>
          <a:pPr rtl="1"/>
          <a:endParaRPr lang="ar-SA" b="1">
            <a:effectLst>
              <a:outerShdw blurRad="38100" dist="38100" dir="2700000" algn="tl">
                <a:srgbClr val="000000">
                  <a:alpha val="43137"/>
                </a:srgbClr>
              </a:outerShdw>
            </a:effectLst>
          </a:endParaRPr>
        </a:p>
      </dgm:t>
    </dgm:pt>
    <dgm:pt modelId="{813F6B60-3EB5-40EB-AAAF-FD550AB73D01}" type="sibTrans" cxnId="{DE0447B9-2D13-4E70-9EA1-CC6046AD8B3F}">
      <dgm:prSet/>
      <dgm:spPr/>
      <dgm:t>
        <a:bodyPr/>
        <a:lstStyle/>
        <a:p>
          <a:pPr rtl="1"/>
          <a:endParaRPr lang="ar-SA" b="1">
            <a:effectLst>
              <a:outerShdw blurRad="38100" dist="38100" dir="2700000" algn="tl">
                <a:srgbClr val="000000">
                  <a:alpha val="43137"/>
                </a:srgbClr>
              </a:outerShdw>
            </a:effectLst>
          </a:endParaRPr>
        </a:p>
      </dgm:t>
    </dgm:pt>
    <dgm:pt modelId="{731E2A5C-3013-450E-A4AE-844A138B76C7}">
      <dgm:prSet phldrT="[نص]"/>
      <dgm:spPr>
        <a:solidFill>
          <a:schemeClr val="accent6">
            <a:lumMod val="50000"/>
          </a:schemeClr>
        </a:solidFill>
      </dgm:spPr>
      <dgm:t>
        <a:bodyPr/>
        <a:lstStyle/>
        <a:p>
          <a:pPr rtl="1"/>
          <a:r>
            <a:rPr lang="ar-SA" b="1" dirty="0">
              <a:effectLst>
                <a:outerShdw blurRad="38100" dist="38100" dir="2700000" algn="tl">
                  <a:srgbClr val="000000">
                    <a:alpha val="43137"/>
                  </a:srgbClr>
                </a:outerShdw>
              </a:effectLst>
            </a:rPr>
            <a:t>غرامة 20.000</a:t>
          </a:r>
        </a:p>
      </dgm:t>
    </dgm:pt>
    <dgm:pt modelId="{A8E22D30-12D3-404A-848B-A23CCCEE962C}" type="parTrans" cxnId="{9082C4AB-1008-42B8-A6B4-52581A156880}">
      <dgm:prSet/>
      <dgm:spPr>
        <a:ln w="38100">
          <a:solidFill>
            <a:schemeClr val="accent6">
              <a:lumMod val="75000"/>
            </a:schemeClr>
          </a:solidFill>
          <a:prstDash val="sysDot"/>
        </a:ln>
      </dgm:spPr>
      <dgm:t>
        <a:bodyPr/>
        <a:lstStyle/>
        <a:p>
          <a:pPr rtl="1"/>
          <a:endParaRPr lang="ar-SA" b="1">
            <a:effectLst>
              <a:outerShdw blurRad="38100" dist="38100" dir="2700000" algn="tl">
                <a:srgbClr val="000000">
                  <a:alpha val="43137"/>
                </a:srgbClr>
              </a:outerShdw>
            </a:effectLst>
          </a:endParaRPr>
        </a:p>
      </dgm:t>
    </dgm:pt>
    <dgm:pt modelId="{83B4CD47-9C03-4081-BB59-480ED4D69A7A}" type="sibTrans" cxnId="{9082C4AB-1008-42B8-A6B4-52581A156880}">
      <dgm:prSet/>
      <dgm:spPr/>
      <dgm:t>
        <a:bodyPr/>
        <a:lstStyle/>
        <a:p>
          <a:pPr rtl="1"/>
          <a:endParaRPr lang="ar-SA" b="1">
            <a:effectLst>
              <a:outerShdw blurRad="38100" dist="38100" dir="2700000" algn="tl">
                <a:srgbClr val="000000">
                  <a:alpha val="43137"/>
                </a:srgbClr>
              </a:outerShdw>
            </a:effectLst>
          </a:endParaRPr>
        </a:p>
      </dgm:t>
    </dgm:pt>
    <dgm:pt modelId="{C7BFC4A0-4276-4CE3-8291-F634A6696207}">
      <dgm:prSet phldrT="[نص]"/>
      <dgm:spPr/>
      <dgm:t>
        <a:bodyPr/>
        <a:lstStyle/>
        <a:p>
          <a:pPr rtl="1"/>
          <a:r>
            <a:rPr lang="ar-SA" b="1" dirty="0">
              <a:effectLst>
                <a:outerShdw blurRad="38100" dist="38100" dir="2700000" algn="tl">
                  <a:srgbClr val="000000">
                    <a:alpha val="43137"/>
                  </a:srgbClr>
                </a:outerShdw>
              </a:effectLst>
            </a:rPr>
            <a:t>التبعية</a:t>
          </a:r>
        </a:p>
      </dgm:t>
    </dgm:pt>
    <dgm:pt modelId="{A0436690-D075-46BD-86C2-4B647507279E}" type="parTrans" cxnId="{C361DB61-9EC9-475F-96F2-8442139DE569}">
      <dgm:prSet/>
      <dgm:spPr>
        <a:ln w="38100">
          <a:solidFill>
            <a:schemeClr val="accent6">
              <a:lumMod val="75000"/>
            </a:schemeClr>
          </a:solidFill>
          <a:prstDash val="sysDot"/>
        </a:ln>
      </dgm:spPr>
      <dgm:t>
        <a:bodyPr/>
        <a:lstStyle/>
        <a:p>
          <a:pPr rtl="1"/>
          <a:endParaRPr lang="ar-SA" b="1">
            <a:effectLst>
              <a:outerShdw blurRad="38100" dist="38100" dir="2700000" algn="tl">
                <a:srgbClr val="000000">
                  <a:alpha val="43137"/>
                </a:srgbClr>
              </a:outerShdw>
            </a:effectLst>
          </a:endParaRPr>
        </a:p>
      </dgm:t>
    </dgm:pt>
    <dgm:pt modelId="{C8FB3137-CB73-4870-B122-20FCD08CB837}" type="sibTrans" cxnId="{C361DB61-9EC9-475F-96F2-8442139DE569}">
      <dgm:prSet/>
      <dgm:spPr/>
      <dgm:t>
        <a:bodyPr/>
        <a:lstStyle/>
        <a:p>
          <a:pPr rtl="1"/>
          <a:endParaRPr lang="ar-SA" b="1">
            <a:effectLst>
              <a:outerShdw blurRad="38100" dist="38100" dir="2700000" algn="tl">
                <a:srgbClr val="000000">
                  <a:alpha val="43137"/>
                </a:srgbClr>
              </a:outerShdw>
            </a:effectLst>
          </a:endParaRPr>
        </a:p>
      </dgm:t>
    </dgm:pt>
    <dgm:pt modelId="{BB0845CD-BD56-4B94-B4C0-517C25A985C2}">
      <dgm:prSet phldrT="[نص]"/>
      <dgm:spPr/>
      <dgm:t>
        <a:bodyPr/>
        <a:lstStyle/>
        <a:p>
          <a:pPr rtl="1"/>
          <a:r>
            <a:rPr lang="ar-SA" b="1" dirty="0">
              <a:effectLst>
                <a:outerShdw blurRad="38100" dist="38100" dir="2700000" algn="tl">
                  <a:srgbClr val="000000">
                    <a:alpha val="43137"/>
                  </a:srgbClr>
                </a:outerShdw>
              </a:effectLst>
            </a:rPr>
            <a:t>العزل من الوظيفة</a:t>
          </a:r>
        </a:p>
      </dgm:t>
    </dgm:pt>
    <dgm:pt modelId="{A1A25D25-B35F-44E3-B9CC-74E9BBF8D207}" type="parTrans" cxnId="{1144ADEA-19FA-4619-A6A1-2EEF9364DEB9}">
      <dgm:prSet/>
      <dgm:spPr>
        <a:ln w="38100">
          <a:solidFill>
            <a:schemeClr val="accent6">
              <a:lumMod val="75000"/>
            </a:schemeClr>
          </a:solidFill>
          <a:prstDash val="sysDot"/>
        </a:ln>
      </dgm:spPr>
      <dgm:t>
        <a:bodyPr/>
        <a:lstStyle/>
        <a:p>
          <a:pPr rtl="1"/>
          <a:endParaRPr lang="ar-SA" b="1">
            <a:effectLst>
              <a:outerShdw blurRad="38100" dist="38100" dir="2700000" algn="tl">
                <a:srgbClr val="000000">
                  <a:alpha val="43137"/>
                </a:srgbClr>
              </a:outerShdw>
            </a:effectLst>
          </a:endParaRPr>
        </a:p>
      </dgm:t>
    </dgm:pt>
    <dgm:pt modelId="{D699C1AF-2339-4FBC-B958-0E46D1EEF15D}" type="sibTrans" cxnId="{1144ADEA-19FA-4619-A6A1-2EEF9364DEB9}">
      <dgm:prSet/>
      <dgm:spPr/>
      <dgm:t>
        <a:bodyPr/>
        <a:lstStyle/>
        <a:p>
          <a:pPr rtl="1"/>
          <a:endParaRPr lang="ar-SA" b="1">
            <a:effectLst>
              <a:outerShdw blurRad="38100" dist="38100" dir="2700000" algn="tl">
                <a:srgbClr val="000000">
                  <a:alpha val="43137"/>
                </a:srgbClr>
              </a:outerShdw>
            </a:effectLst>
          </a:endParaRPr>
        </a:p>
      </dgm:t>
    </dgm:pt>
    <dgm:pt modelId="{2B329DD1-1668-4361-8541-87B2EA830AC2}">
      <dgm:prSet phldrT="[نص]"/>
      <dgm:spPr/>
      <dgm:t>
        <a:bodyPr/>
        <a:lstStyle/>
        <a:p>
          <a:pPr rtl="1"/>
          <a:r>
            <a:rPr lang="ar-SA" b="1" dirty="0">
              <a:effectLst>
                <a:outerShdw blurRad="38100" dist="38100" dir="2700000" algn="tl">
                  <a:srgbClr val="000000">
                    <a:alpha val="43137"/>
                  </a:srgbClr>
                </a:outerShdw>
              </a:effectLst>
            </a:rPr>
            <a:t>الفاعل والشريك والمتواطئ</a:t>
          </a:r>
        </a:p>
      </dgm:t>
    </dgm:pt>
    <dgm:pt modelId="{226A2A62-47BB-4C4C-87FC-4BCF263E7499}" type="parTrans" cxnId="{BF54717E-98E0-4024-9A0A-9BED5E5F607A}">
      <dgm:prSet/>
      <dgm:spPr>
        <a:ln w="38100">
          <a:solidFill>
            <a:schemeClr val="accent6">
              <a:lumMod val="75000"/>
            </a:schemeClr>
          </a:solidFill>
          <a:prstDash val="sysDot"/>
        </a:ln>
      </dgm:spPr>
      <dgm:t>
        <a:bodyPr/>
        <a:lstStyle/>
        <a:p>
          <a:pPr rtl="1"/>
          <a:endParaRPr lang="ar-SA" b="1">
            <a:effectLst>
              <a:outerShdw blurRad="38100" dist="38100" dir="2700000" algn="tl">
                <a:srgbClr val="000000">
                  <a:alpha val="43137"/>
                </a:srgbClr>
              </a:outerShdw>
            </a:effectLst>
          </a:endParaRPr>
        </a:p>
      </dgm:t>
    </dgm:pt>
    <dgm:pt modelId="{A2736E71-BDD4-4742-A6AA-722B45A4DE32}" type="sibTrans" cxnId="{BF54717E-98E0-4024-9A0A-9BED5E5F607A}">
      <dgm:prSet/>
      <dgm:spPr/>
      <dgm:t>
        <a:bodyPr/>
        <a:lstStyle/>
        <a:p>
          <a:pPr rtl="1"/>
          <a:endParaRPr lang="ar-SA" b="1">
            <a:effectLst>
              <a:outerShdw blurRad="38100" dist="38100" dir="2700000" algn="tl">
                <a:srgbClr val="000000">
                  <a:alpha val="43137"/>
                </a:srgbClr>
              </a:outerShdw>
            </a:effectLst>
          </a:endParaRPr>
        </a:p>
      </dgm:t>
    </dgm:pt>
    <dgm:pt modelId="{55EBAC97-E6B8-45D4-9F6B-1B4C8F741BF7}" type="pres">
      <dgm:prSet presAssocID="{27D3FF15-191A-44C8-923E-554FB1943F81}" presName="diagram" presStyleCnt="0">
        <dgm:presLayoutVars>
          <dgm:chPref val="1"/>
          <dgm:dir val="rev"/>
          <dgm:animOne val="branch"/>
          <dgm:animLvl val="lvl"/>
          <dgm:resizeHandles val="exact"/>
        </dgm:presLayoutVars>
      </dgm:prSet>
      <dgm:spPr/>
    </dgm:pt>
    <dgm:pt modelId="{B4768889-940C-4414-81F0-1DBABDBC059F}" type="pres">
      <dgm:prSet presAssocID="{356FD07A-C068-4136-B7FE-4472469E18B0}" presName="root1" presStyleCnt="0"/>
      <dgm:spPr/>
    </dgm:pt>
    <dgm:pt modelId="{BF94B32B-D01F-4AB6-B1E5-8C5915A209A3}" type="pres">
      <dgm:prSet presAssocID="{356FD07A-C068-4136-B7FE-4472469E18B0}" presName="LevelOneTextNode" presStyleLbl="node0" presStyleIdx="0" presStyleCnt="1">
        <dgm:presLayoutVars>
          <dgm:chPref val="3"/>
        </dgm:presLayoutVars>
      </dgm:prSet>
      <dgm:spPr/>
    </dgm:pt>
    <dgm:pt modelId="{E082C484-024B-4BEF-B218-EB9C0A29774B}" type="pres">
      <dgm:prSet presAssocID="{356FD07A-C068-4136-B7FE-4472469E18B0}" presName="level2hierChild" presStyleCnt="0"/>
      <dgm:spPr/>
    </dgm:pt>
    <dgm:pt modelId="{2326F495-6146-443E-AE8F-379D7701164A}" type="pres">
      <dgm:prSet presAssocID="{9B593E4A-D714-4168-BC25-60904ACB52AC}" presName="conn2-1" presStyleLbl="parChTrans1D2" presStyleIdx="0" presStyleCnt="2"/>
      <dgm:spPr/>
    </dgm:pt>
    <dgm:pt modelId="{601B1474-B5D1-4059-8B9B-DE10C1C151E9}" type="pres">
      <dgm:prSet presAssocID="{9B593E4A-D714-4168-BC25-60904ACB52AC}" presName="connTx" presStyleLbl="parChTrans1D2" presStyleIdx="0" presStyleCnt="2"/>
      <dgm:spPr/>
    </dgm:pt>
    <dgm:pt modelId="{310A0234-BCEC-4944-8C5C-9AFB93100261}" type="pres">
      <dgm:prSet presAssocID="{B91D0738-3206-42C1-9D54-307D61619FDE}" presName="root2" presStyleCnt="0"/>
      <dgm:spPr/>
    </dgm:pt>
    <dgm:pt modelId="{241F7BE3-7E50-4716-BE59-C07741153420}" type="pres">
      <dgm:prSet presAssocID="{B91D0738-3206-42C1-9D54-307D61619FDE}" presName="LevelTwoTextNode" presStyleLbl="node2" presStyleIdx="0" presStyleCnt="2" custLinFactY="-21623" custLinFactNeighborX="8155" custLinFactNeighborY="-100000">
        <dgm:presLayoutVars>
          <dgm:chPref val="3"/>
        </dgm:presLayoutVars>
      </dgm:prSet>
      <dgm:spPr/>
    </dgm:pt>
    <dgm:pt modelId="{50836F55-2F4F-4600-9E9A-92C7C6CE85C2}" type="pres">
      <dgm:prSet presAssocID="{B91D0738-3206-42C1-9D54-307D61619FDE}" presName="level3hierChild" presStyleCnt="0"/>
      <dgm:spPr/>
    </dgm:pt>
    <dgm:pt modelId="{D40A0591-E676-490D-BF76-7F642513533B}" type="pres">
      <dgm:prSet presAssocID="{226A2A62-47BB-4C4C-87FC-4BCF263E7499}" presName="conn2-1" presStyleLbl="parChTrans1D3" presStyleIdx="0" presStyleCnt="2"/>
      <dgm:spPr/>
    </dgm:pt>
    <dgm:pt modelId="{9F6D8919-DD24-4BED-B3E1-7A424BBDFF41}" type="pres">
      <dgm:prSet presAssocID="{226A2A62-47BB-4C4C-87FC-4BCF263E7499}" presName="connTx" presStyleLbl="parChTrans1D3" presStyleIdx="0" presStyleCnt="2"/>
      <dgm:spPr/>
    </dgm:pt>
    <dgm:pt modelId="{A2137C24-395C-49E3-B3E9-E0B3EE76599E}" type="pres">
      <dgm:prSet presAssocID="{2B329DD1-1668-4361-8541-87B2EA830AC2}" presName="root2" presStyleCnt="0"/>
      <dgm:spPr/>
    </dgm:pt>
    <dgm:pt modelId="{9E3F24CA-4BEC-4EED-BDCB-E00080779F11}" type="pres">
      <dgm:prSet presAssocID="{2B329DD1-1668-4361-8541-87B2EA830AC2}" presName="LevelTwoTextNode" presStyleLbl="node3" presStyleIdx="0" presStyleCnt="2" custScaleX="126589" custLinFactY="-23650" custLinFactNeighborX="5364" custLinFactNeighborY="-100000">
        <dgm:presLayoutVars>
          <dgm:chPref val="3"/>
        </dgm:presLayoutVars>
      </dgm:prSet>
      <dgm:spPr/>
    </dgm:pt>
    <dgm:pt modelId="{7FBDC81A-D676-4D05-B0C6-F377BFAD0922}" type="pres">
      <dgm:prSet presAssocID="{2B329DD1-1668-4361-8541-87B2EA830AC2}" presName="level3hierChild" presStyleCnt="0"/>
      <dgm:spPr/>
    </dgm:pt>
    <dgm:pt modelId="{A0D4CDD9-6FEE-4A7B-AC83-DCE3EC08CA2B}" type="pres">
      <dgm:prSet presAssocID="{19F634F7-2B19-461A-9B6B-870DE8C22FD4}" presName="conn2-1" presStyleLbl="parChTrans1D4" presStyleIdx="0" presStyleCnt="2"/>
      <dgm:spPr/>
    </dgm:pt>
    <dgm:pt modelId="{DBD8F0D0-10D1-49E6-B1C4-AF5D21477442}" type="pres">
      <dgm:prSet presAssocID="{19F634F7-2B19-461A-9B6B-870DE8C22FD4}" presName="connTx" presStyleLbl="parChTrans1D4" presStyleIdx="0" presStyleCnt="2"/>
      <dgm:spPr/>
    </dgm:pt>
    <dgm:pt modelId="{7CF6D682-CFD1-4E3E-BA48-6CB78327A1E8}" type="pres">
      <dgm:prSet presAssocID="{B4D410A8-D01D-4C0C-A7A6-92A9901D71C9}" presName="root2" presStyleCnt="0"/>
      <dgm:spPr/>
    </dgm:pt>
    <dgm:pt modelId="{D3DAF580-DAB7-4063-80DA-5C15734D2A2A}" type="pres">
      <dgm:prSet presAssocID="{B4D410A8-D01D-4C0C-A7A6-92A9901D71C9}" presName="LevelTwoTextNode" presStyleLbl="node4" presStyleIdx="0" presStyleCnt="2" custLinFactY="-94473" custLinFactNeighborX="7029" custLinFactNeighborY="-100000">
        <dgm:presLayoutVars>
          <dgm:chPref val="3"/>
        </dgm:presLayoutVars>
      </dgm:prSet>
      <dgm:spPr/>
    </dgm:pt>
    <dgm:pt modelId="{4615EEFE-79D6-4018-9A55-C26DB0B3645F}" type="pres">
      <dgm:prSet presAssocID="{B4D410A8-D01D-4C0C-A7A6-92A9901D71C9}" presName="level3hierChild" presStyleCnt="0"/>
      <dgm:spPr/>
    </dgm:pt>
    <dgm:pt modelId="{0A7565A8-E66F-4CC4-812A-328AF85E63F9}" type="pres">
      <dgm:prSet presAssocID="{A8E22D30-12D3-404A-848B-A23CCCEE962C}" presName="conn2-1" presStyleLbl="parChTrans1D4" presStyleIdx="1" presStyleCnt="2"/>
      <dgm:spPr/>
    </dgm:pt>
    <dgm:pt modelId="{18A1159D-46B4-4A72-9AC6-02C5642F48FA}" type="pres">
      <dgm:prSet presAssocID="{A8E22D30-12D3-404A-848B-A23CCCEE962C}" presName="connTx" presStyleLbl="parChTrans1D4" presStyleIdx="1" presStyleCnt="2"/>
      <dgm:spPr/>
    </dgm:pt>
    <dgm:pt modelId="{D258AC2A-3FDA-4F84-97E5-1963083A88DF}" type="pres">
      <dgm:prSet presAssocID="{731E2A5C-3013-450E-A4AE-844A138B76C7}" presName="root2" presStyleCnt="0"/>
      <dgm:spPr/>
    </dgm:pt>
    <dgm:pt modelId="{F1D1ECDC-7822-411D-9B8D-2D1C3DA14E09}" type="pres">
      <dgm:prSet presAssocID="{731E2A5C-3013-450E-A4AE-844A138B76C7}" presName="LevelTwoTextNode" presStyleLbl="node4" presStyleIdx="1" presStyleCnt="2" custLinFactNeighborX="5364" custLinFactNeighborY="-76174">
        <dgm:presLayoutVars>
          <dgm:chPref val="3"/>
        </dgm:presLayoutVars>
      </dgm:prSet>
      <dgm:spPr/>
    </dgm:pt>
    <dgm:pt modelId="{59BDC78B-C26D-44B0-A0AD-FBD2FD7B8986}" type="pres">
      <dgm:prSet presAssocID="{731E2A5C-3013-450E-A4AE-844A138B76C7}" presName="level3hierChild" presStyleCnt="0"/>
      <dgm:spPr/>
    </dgm:pt>
    <dgm:pt modelId="{E5114EF1-10EC-4559-8CA7-7C8D8E94E78A}" type="pres">
      <dgm:prSet presAssocID="{A0436690-D075-46BD-86C2-4B647507279E}" presName="conn2-1" presStyleLbl="parChTrans1D2" presStyleIdx="1" presStyleCnt="2"/>
      <dgm:spPr/>
    </dgm:pt>
    <dgm:pt modelId="{E1B3E87E-E792-4C1A-A064-131B09C49309}" type="pres">
      <dgm:prSet presAssocID="{A0436690-D075-46BD-86C2-4B647507279E}" presName="connTx" presStyleLbl="parChTrans1D2" presStyleIdx="1" presStyleCnt="2"/>
      <dgm:spPr/>
    </dgm:pt>
    <dgm:pt modelId="{8DFBD54F-8F9E-4D67-B262-0DA304C27111}" type="pres">
      <dgm:prSet presAssocID="{C7BFC4A0-4276-4CE3-8291-F634A6696207}" presName="root2" presStyleCnt="0"/>
      <dgm:spPr/>
    </dgm:pt>
    <dgm:pt modelId="{11352B67-679E-450F-BFFF-A31143251F9D}" type="pres">
      <dgm:prSet presAssocID="{C7BFC4A0-4276-4CE3-8291-F634A6696207}" presName="LevelTwoTextNode" presStyleLbl="node2" presStyleIdx="1" presStyleCnt="2" custLinFactY="25168" custLinFactNeighborX="323" custLinFactNeighborY="100000">
        <dgm:presLayoutVars>
          <dgm:chPref val="3"/>
        </dgm:presLayoutVars>
      </dgm:prSet>
      <dgm:spPr/>
    </dgm:pt>
    <dgm:pt modelId="{BB2B421C-6CD2-431E-A98A-C3BA444895A6}" type="pres">
      <dgm:prSet presAssocID="{C7BFC4A0-4276-4CE3-8291-F634A6696207}" presName="level3hierChild" presStyleCnt="0"/>
      <dgm:spPr/>
    </dgm:pt>
    <dgm:pt modelId="{067FFDDC-EE39-459A-8140-BCFD4C7F69C8}" type="pres">
      <dgm:prSet presAssocID="{A1A25D25-B35F-44E3-B9CC-74E9BBF8D207}" presName="conn2-1" presStyleLbl="parChTrans1D3" presStyleIdx="1" presStyleCnt="2"/>
      <dgm:spPr/>
    </dgm:pt>
    <dgm:pt modelId="{D2E09360-204A-4C9F-8E36-417F33E9814D}" type="pres">
      <dgm:prSet presAssocID="{A1A25D25-B35F-44E3-B9CC-74E9BBF8D207}" presName="connTx" presStyleLbl="parChTrans1D3" presStyleIdx="1" presStyleCnt="2"/>
      <dgm:spPr/>
    </dgm:pt>
    <dgm:pt modelId="{E6FF7EDB-8971-4F6C-B3A7-E358CF232A93}" type="pres">
      <dgm:prSet presAssocID="{BB0845CD-BD56-4B94-B4C0-517C25A985C2}" presName="root2" presStyleCnt="0"/>
      <dgm:spPr/>
    </dgm:pt>
    <dgm:pt modelId="{501D99C1-E437-448E-82D8-582B68C2A03C}" type="pres">
      <dgm:prSet presAssocID="{BB0845CD-BD56-4B94-B4C0-517C25A985C2}" presName="LevelTwoTextNode" presStyleLbl="node3" presStyleIdx="1" presStyleCnt="2" custScaleX="167722" custLinFactY="25445" custLinFactNeighborX="1172" custLinFactNeighborY="100000">
        <dgm:presLayoutVars>
          <dgm:chPref val="3"/>
        </dgm:presLayoutVars>
      </dgm:prSet>
      <dgm:spPr/>
    </dgm:pt>
    <dgm:pt modelId="{83E0AE62-CEDE-4E44-8B0A-4111ED6E9AEA}" type="pres">
      <dgm:prSet presAssocID="{BB0845CD-BD56-4B94-B4C0-517C25A985C2}" presName="level3hierChild" presStyleCnt="0"/>
      <dgm:spPr/>
    </dgm:pt>
  </dgm:ptLst>
  <dgm:cxnLst>
    <dgm:cxn modelId="{7308F006-4464-4E73-9418-9EE740654FBB}" srcId="{356FD07A-C068-4136-B7FE-4472469E18B0}" destId="{B91D0738-3206-42C1-9D54-307D61619FDE}" srcOrd="0" destOrd="0" parTransId="{9B593E4A-D714-4168-BC25-60904ACB52AC}" sibTransId="{40B8B017-1B2E-4777-884E-0F77067D9205}"/>
    <dgm:cxn modelId="{2EEDD812-E02F-48A1-88F8-8EC429903252}" type="presOf" srcId="{A8E22D30-12D3-404A-848B-A23CCCEE962C}" destId="{18A1159D-46B4-4A72-9AC6-02C5642F48FA}" srcOrd="1" destOrd="0" presId="urn:microsoft.com/office/officeart/2005/8/layout/hierarchy2"/>
    <dgm:cxn modelId="{262E6E26-8B54-4416-A027-05111736964F}" type="presOf" srcId="{731E2A5C-3013-450E-A4AE-844A138B76C7}" destId="{F1D1ECDC-7822-411D-9B8D-2D1C3DA14E09}" srcOrd="0" destOrd="0" presId="urn:microsoft.com/office/officeart/2005/8/layout/hierarchy2"/>
    <dgm:cxn modelId="{BEC1E329-E7B4-4F6D-9EF1-11850CC29438}" type="presOf" srcId="{B4D410A8-D01D-4C0C-A7A6-92A9901D71C9}" destId="{D3DAF580-DAB7-4063-80DA-5C15734D2A2A}" srcOrd="0" destOrd="0" presId="urn:microsoft.com/office/officeart/2005/8/layout/hierarchy2"/>
    <dgm:cxn modelId="{2265D833-DEAD-4F20-9F9F-1FB4040DC4AE}" srcId="{27D3FF15-191A-44C8-923E-554FB1943F81}" destId="{356FD07A-C068-4136-B7FE-4472469E18B0}" srcOrd="0" destOrd="0" parTransId="{40F9076A-3440-400B-8866-D4F40EEF4BA8}" sibTransId="{AEC7FE0A-5E76-4EA9-9742-D459E85E8830}"/>
    <dgm:cxn modelId="{9562703A-099E-4756-A549-C03D8FC76100}" type="presOf" srcId="{9B593E4A-D714-4168-BC25-60904ACB52AC}" destId="{601B1474-B5D1-4059-8B9B-DE10C1C151E9}" srcOrd="1" destOrd="0" presId="urn:microsoft.com/office/officeart/2005/8/layout/hierarchy2"/>
    <dgm:cxn modelId="{BB7CD441-C412-48B9-BCEB-AF3A7AE88822}" type="presOf" srcId="{19F634F7-2B19-461A-9B6B-870DE8C22FD4}" destId="{A0D4CDD9-6FEE-4A7B-AC83-DCE3EC08CA2B}" srcOrd="0" destOrd="0" presId="urn:microsoft.com/office/officeart/2005/8/layout/hierarchy2"/>
    <dgm:cxn modelId="{66CE004E-FC4A-48DF-BFE1-E6B4C12276AC}" type="presOf" srcId="{19F634F7-2B19-461A-9B6B-870DE8C22FD4}" destId="{DBD8F0D0-10D1-49E6-B1C4-AF5D21477442}" srcOrd="1" destOrd="0" presId="urn:microsoft.com/office/officeart/2005/8/layout/hierarchy2"/>
    <dgm:cxn modelId="{D2F79152-517E-4EC0-A514-E75818445AEC}" type="presOf" srcId="{2B329DD1-1668-4361-8541-87B2EA830AC2}" destId="{9E3F24CA-4BEC-4EED-BDCB-E00080779F11}" srcOrd="0" destOrd="0" presId="urn:microsoft.com/office/officeart/2005/8/layout/hierarchy2"/>
    <dgm:cxn modelId="{345E125D-8CBA-48CC-A6A8-C6842E67B0EB}" type="presOf" srcId="{27D3FF15-191A-44C8-923E-554FB1943F81}" destId="{55EBAC97-E6B8-45D4-9F6B-1B4C8F741BF7}" srcOrd="0" destOrd="0" presId="urn:microsoft.com/office/officeart/2005/8/layout/hierarchy2"/>
    <dgm:cxn modelId="{C361DB61-9EC9-475F-96F2-8442139DE569}" srcId="{356FD07A-C068-4136-B7FE-4472469E18B0}" destId="{C7BFC4A0-4276-4CE3-8291-F634A6696207}" srcOrd="1" destOrd="0" parTransId="{A0436690-D075-46BD-86C2-4B647507279E}" sibTransId="{C8FB3137-CB73-4870-B122-20FCD08CB837}"/>
    <dgm:cxn modelId="{EFEE9766-7FDF-4A31-84B7-DD1E0C00127E}" type="presOf" srcId="{B91D0738-3206-42C1-9D54-307D61619FDE}" destId="{241F7BE3-7E50-4716-BE59-C07741153420}" srcOrd="0" destOrd="0" presId="urn:microsoft.com/office/officeart/2005/8/layout/hierarchy2"/>
    <dgm:cxn modelId="{E98F0D73-31A2-47B9-8CB9-4F33A6EC5B3D}" type="presOf" srcId="{A1A25D25-B35F-44E3-B9CC-74E9BBF8D207}" destId="{D2E09360-204A-4C9F-8E36-417F33E9814D}" srcOrd="1" destOrd="0" presId="urn:microsoft.com/office/officeart/2005/8/layout/hierarchy2"/>
    <dgm:cxn modelId="{FC720977-D89A-4898-A954-0A60862A864D}" type="presOf" srcId="{A1A25D25-B35F-44E3-B9CC-74E9BBF8D207}" destId="{067FFDDC-EE39-459A-8140-BCFD4C7F69C8}" srcOrd="0" destOrd="0" presId="urn:microsoft.com/office/officeart/2005/8/layout/hierarchy2"/>
    <dgm:cxn modelId="{B1F5417B-F11D-40B9-96C6-8F9253BFDF0A}" type="presOf" srcId="{A8E22D30-12D3-404A-848B-A23CCCEE962C}" destId="{0A7565A8-E66F-4CC4-812A-328AF85E63F9}" srcOrd="0" destOrd="0" presId="urn:microsoft.com/office/officeart/2005/8/layout/hierarchy2"/>
    <dgm:cxn modelId="{BF54717E-98E0-4024-9A0A-9BED5E5F607A}" srcId="{B91D0738-3206-42C1-9D54-307D61619FDE}" destId="{2B329DD1-1668-4361-8541-87B2EA830AC2}" srcOrd="0" destOrd="0" parTransId="{226A2A62-47BB-4C4C-87FC-4BCF263E7499}" sibTransId="{A2736E71-BDD4-4742-A6AA-722B45A4DE32}"/>
    <dgm:cxn modelId="{38D13281-DB06-44F1-913D-34EC4E13313E}" type="presOf" srcId="{BB0845CD-BD56-4B94-B4C0-517C25A985C2}" destId="{501D99C1-E437-448E-82D8-582B68C2A03C}" srcOrd="0" destOrd="0" presId="urn:microsoft.com/office/officeart/2005/8/layout/hierarchy2"/>
    <dgm:cxn modelId="{AA6D3F88-90C5-4E0A-B362-BB3662F126C0}" type="presOf" srcId="{A0436690-D075-46BD-86C2-4B647507279E}" destId="{E5114EF1-10EC-4559-8CA7-7C8D8E94E78A}" srcOrd="0" destOrd="0" presId="urn:microsoft.com/office/officeart/2005/8/layout/hierarchy2"/>
    <dgm:cxn modelId="{3352D48E-DB5C-4EE7-9557-6676AA4542E3}" type="presOf" srcId="{9B593E4A-D714-4168-BC25-60904ACB52AC}" destId="{2326F495-6146-443E-AE8F-379D7701164A}" srcOrd="0" destOrd="0" presId="urn:microsoft.com/office/officeart/2005/8/layout/hierarchy2"/>
    <dgm:cxn modelId="{9082C4AB-1008-42B8-A6B4-52581A156880}" srcId="{2B329DD1-1668-4361-8541-87B2EA830AC2}" destId="{731E2A5C-3013-450E-A4AE-844A138B76C7}" srcOrd="1" destOrd="0" parTransId="{A8E22D30-12D3-404A-848B-A23CCCEE962C}" sibTransId="{83B4CD47-9C03-4081-BB59-480ED4D69A7A}"/>
    <dgm:cxn modelId="{DE0447B9-2D13-4E70-9EA1-CC6046AD8B3F}" srcId="{2B329DD1-1668-4361-8541-87B2EA830AC2}" destId="{B4D410A8-D01D-4C0C-A7A6-92A9901D71C9}" srcOrd="0" destOrd="0" parTransId="{19F634F7-2B19-461A-9B6B-870DE8C22FD4}" sibTransId="{813F6B60-3EB5-40EB-AAAF-FD550AB73D01}"/>
    <dgm:cxn modelId="{5B7F34D5-17C1-4D32-B9ED-F68FD81F6DFF}" type="presOf" srcId="{356FD07A-C068-4136-B7FE-4472469E18B0}" destId="{BF94B32B-D01F-4AB6-B1E5-8C5915A209A3}" srcOrd="0" destOrd="0" presId="urn:microsoft.com/office/officeart/2005/8/layout/hierarchy2"/>
    <dgm:cxn modelId="{D72D1BEA-55D1-434F-9596-E7219EA326E2}" type="presOf" srcId="{226A2A62-47BB-4C4C-87FC-4BCF263E7499}" destId="{D40A0591-E676-490D-BF76-7F642513533B}" srcOrd="0" destOrd="0" presId="urn:microsoft.com/office/officeart/2005/8/layout/hierarchy2"/>
    <dgm:cxn modelId="{1144ADEA-19FA-4619-A6A1-2EEF9364DEB9}" srcId="{C7BFC4A0-4276-4CE3-8291-F634A6696207}" destId="{BB0845CD-BD56-4B94-B4C0-517C25A985C2}" srcOrd="0" destOrd="0" parTransId="{A1A25D25-B35F-44E3-B9CC-74E9BBF8D207}" sibTransId="{D699C1AF-2339-4FBC-B958-0E46D1EEF15D}"/>
    <dgm:cxn modelId="{21EBA0ED-8920-427C-8349-8CECCC193011}" type="presOf" srcId="{A0436690-D075-46BD-86C2-4B647507279E}" destId="{E1B3E87E-E792-4C1A-A064-131B09C49309}" srcOrd="1" destOrd="0" presId="urn:microsoft.com/office/officeart/2005/8/layout/hierarchy2"/>
    <dgm:cxn modelId="{7DEC3BF0-3EE0-4609-8B48-140E63F68732}" type="presOf" srcId="{226A2A62-47BB-4C4C-87FC-4BCF263E7499}" destId="{9F6D8919-DD24-4BED-B3E1-7A424BBDFF41}" srcOrd="1" destOrd="0" presId="urn:microsoft.com/office/officeart/2005/8/layout/hierarchy2"/>
    <dgm:cxn modelId="{BDD18CF3-6206-4F39-B68A-971E35E9F052}" type="presOf" srcId="{C7BFC4A0-4276-4CE3-8291-F634A6696207}" destId="{11352B67-679E-450F-BFFF-A31143251F9D}" srcOrd="0" destOrd="0" presId="urn:microsoft.com/office/officeart/2005/8/layout/hierarchy2"/>
    <dgm:cxn modelId="{4FA9CF15-8C3C-47A9-92A8-03204D0760DD}" type="presParOf" srcId="{55EBAC97-E6B8-45D4-9F6B-1B4C8F741BF7}" destId="{B4768889-940C-4414-81F0-1DBABDBC059F}" srcOrd="0" destOrd="0" presId="urn:microsoft.com/office/officeart/2005/8/layout/hierarchy2"/>
    <dgm:cxn modelId="{B14DE119-0167-4CB4-BC9F-8226D90909AE}" type="presParOf" srcId="{B4768889-940C-4414-81F0-1DBABDBC059F}" destId="{BF94B32B-D01F-4AB6-B1E5-8C5915A209A3}" srcOrd="0" destOrd="0" presId="urn:microsoft.com/office/officeart/2005/8/layout/hierarchy2"/>
    <dgm:cxn modelId="{365DC95E-D74C-492C-92CF-A28AEC85AA8A}" type="presParOf" srcId="{B4768889-940C-4414-81F0-1DBABDBC059F}" destId="{E082C484-024B-4BEF-B218-EB9C0A29774B}" srcOrd="1" destOrd="0" presId="urn:microsoft.com/office/officeart/2005/8/layout/hierarchy2"/>
    <dgm:cxn modelId="{D2182C4D-6078-45FD-8390-AC6619974D5B}" type="presParOf" srcId="{E082C484-024B-4BEF-B218-EB9C0A29774B}" destId="{2326F495-6146-443E-AE8F-379D7701164A}" srcOrd="0" destOrd="0" presId="urn:microsoft.com/office/officeart/2005/8/layout/hierarchy2"/>
    <dgm:cxn modelId="{BEC5F171-79C4-4561-9941-1E0191B2E618}" type="presParOf" srcId="{2326F495-6146-443E-AE8F-379D7701164A}" destId="{601B1474-B5D1-4059-8B9B-DE10C1C151E9}" srcOrd="0" destOrd="0" presId="urn:microsoft.com/office/officeart/2005/8/layout/hierarchy2"/>
    <dgm:cxn modelId="{30E2919D-8A80-415E-8F61-7C21EC9A3724}" type="presParOf" srcId="{E082C484-024B-4BEF-B218-EB9C0A29774B}" destId="{310A0234-BCEC-4944-8C5C-9AFB93100261}" srcOrd="1" destOrd="0" presId="urn:microsoft.com/office/officeart/2005/8/layout/hierarchy2"/>
    <dgm:cxn modelId="{8B38542A-359C-4E73-9715-23E1A2ADD768}" type="presParOf" srcId="{310A0234-BCEC-4944-8C5C-9AFB93100261}" destId="{241F7BE3-7E50-4716-BE59-C07741153420}" srcOrd="0" destOrd="0" presId="urn:microsoft.com/office/officeart/2005/8/layout/hierarchy2"/>
    <dgm:cxn modelId="{E2D1F9BA-CFF6-40FB-970B-4521857D89F4}" type="presParOf" srcId="{310A0234-BCEC-4944-8C5C-9AFB93100261}" destId="{50836F55-2F4F-4600-9E9A-92C7C6CE85C2}" srcOrd="1" destOrd="0" presId="urn:microsoft.com/office/officeart/2005/8/layout/hierarchy2"/>
    <dgm:cxn modelId="{A8AC6E69-F65E-4E95-B860-B806879A5EBE}" type="presParOf" srcId="{50836F55-2F4F-4600-9E9A-92C7C6CE85C2}" destId="{D40A0591-E676-490D-BF76-7F642513533B}" srcOrd="0" destOrd="0" presId="urn:microsoft.com/office/officeart/2005/8/layout/hierarchy2"/>
    <dgm:cxn modelId="{92008BCE-7EAF-4D30-A2EE-314FAEF28E12}" type="presParOf" srcId="{D40A0591-E676-490D-BF76-7F642513533B}" destId="{9F6D8919-DD24-4BED-B3E1-7A424BBDFF41}" srcOrd="0" destOrd="0" presId="urn:microsoft.com/office/officeart/2005/8/layout/hierarchy2"/>
    <dgm:cxn modelId="{B00402D7-080B-4790-A15A-1B722EA3DED7}" type="presParOf" srcId="{50836F55-2F4F-4600-9E9A-92C7C6CE85C2}" destId="{A2137C24-395C-49E3-B3E9-E0B3EE76599E}" srcOrd="1" destOrd="0" presId="urn:microsoft.com/office/officeart/2005/8/layout/hierarchy2"/>
    <dgm:cxn modelId="{608F4458-683E-41AC-AAFA-5ADCFBB04555}" type="presParOf" srcId="{A2137C24-395C-49E3-B3E9-E0B3EE76599E}" destId="{9E3F24CA-4BEC-4EED-BDCB-E00080779F11}" srcOrd="0" destOrd="0" presId="urn:microsoft.com/office/officeart/2005/8/layout/hierarchy2"/>
    <dgm:cxn modelId="{5A7735C0-781A-4AA5-9B66-630EF3B0D843}" type="presParOf" srcId="{A2137C24-395C-49E3-B3E9-E0B3EE76599E}" destId="{7FBDC81A-D676-4D05-B0C6-F377BFAD0922}" srcOrd="1" destOrd="0" presId="urn:microsoft.com/office/officeart/2005/8/layout/hierarchy2"/>
    <dgm:cxn modelId="{6BABCF71-9DF3-473A-97E3-EA8A27CE7D8E}" type="presParOf" srcId="{7FBDC81A-D676-4D05-B0C6-F377BFAD0922}" destId="{A0D4CDD9-6FEE-4A7B-AC83-DCE3EC08CA2B}" srcOrd="0" destOrd="0" presId="urn:microsoft.com/office/officeart/2005/8/layout/hierarchy2"/>
    <dgm:cxn modelId="{CB7381ED-578C-44B6-9561-D385A72B44EF}" type="presParOf" srcId="{A0D4CDD9-6FEE-4A7B-AC83-DCE3EC08CA2B}" destId="{DBD8F0D0-10D1-49E6-B1C4-AF5D21477442}" srcOrd="0" destOrd="0" presId="urn:microsoft.com/office/officeart/2005/8/layout/hierarchy2"/>
    <dgm:cxn modelId="{48BE95BD-BBB7-4ECF-94BE-D59CF5FC5089}" type="presParOf" srcId="{7FBDC81A-D676-4D05-B0C6-F377BFAD0922}" destId="{7CF6D682-CFD1-4E3E-BA48-6CB78327A1E8}" srcOrd="1" destOrd="0" presId="urn:microsoft.com/office/officeart/2005/8/layout/hierarchy2"/>
    <dgm:cxn modelId="{256865F1-9E6F-48FB-AB7D-B4FAA8072986}" type="presParOf" srcId="{7CF6D682-CFD1-4E3E-BA48-6CB78327A1E8}" destId="{D3DAF580-DAB7-4063-80DA-5C15734D2A2A}" srcOrd="0" destOrd="0" presId="urn:microsoft.com/office/officeart/2005/8/layout/hierarchy2"/>
    <dgm:cxn modelId="{E7F53E93-E19A-4A9C-93BB-4F42C75E0725}" type="presParOf" srcId="{7CF6D682-CFD1-4E3E-BA48-6CB78327A1E8}" destId="{4615EEFE-79D6-4018-9A55-C26DB0B3645F}" srcOrd="1" destOrd="0" presId="urn:microsoft.com/office/officeart/2005/8/layout/hierarchy2"/>
    <dgm:cxn modelId="{DECDA75C-2952-44BB-BC75-E671BA726A03}" type="presParOf" srcId="{7FBDC81A-D676-4D05-B0C6-F377BFAD0922}" destId="{0A7565A8-E66F-4CC4-812A-328AF85E63F9}" srcOrd="2" destOrd="0" presId="urn:microsoft.com/office/officeart/2005/8/layout/hierarchy2"/>
    <dgm:cxn modelId="{2BE1FB34-9AD2-4AE0-89F4-644E6016D172}" type="presParOf" srcId="{0A7565A8-E66F-4CC4-812A-328AF85E63F9}" destId="{18A1159D-46B4-4A72-9AC6-02C5642F48FA}" srcOrd="0" destOrd="0" presId="urn:microsoft.com/office/officeart/2005/8/layout/hierarchy2"/>
    <dgm:cxn modelId="{A2EA5A23-1790-441A-9870-F872948FEE7A}" type="presParOf" srcId="{7FBDC81A-D676-4D05-B0C6-F377BFAD0922}" destId="{D258AC2A-3FDA-4F84-97E5-1963083A88DF}" srcOrd="3" destOrd="0" presId="urn:microsoft.com/office/officeart/2005/8/layout/hierarchy2"/>
    <dgm:cxn modelId="{BDE3085E-A8BB-4201-8882-F4E44E2CE3A5}" type="presParOf" srcId="{D258AC2A-3FDA-4F84-97E5-1963083A88DF}" destId="{F1D1ECDC-7822-411D-9B8D-2D1C3DA14E09}" srcOrd="0" destOrd="0" presId="urn:microsoft.com/office/officeart/2005/8/layout/hierarchy2"/>
    <dgm:cxn modelId="{216DE3C2-D117-4357-B32C-EE1046A16947}" type="presParOf" srcId="{D258AC2A-3FDA-4F84-97E5-1963083A88DF}" destId="{59BDC78B-C26D-44B0-A0AD-FBD2FD7B8986}" srcOrd="1" destOrd="0" presId="urn:microsoft.com/office/officeart/2005/8/layout/hierarchy2"/>
    <dgm:cxn modelId="{7D8E9756-977D-4BF0-B30C-394D172288D8}" type="presParOf" srcId="{E082C484-024B-4BEF-B218-EB9C0A29774B}" destId="{E5114EF1-10EC-4559-8CA7-7C8D8E94E78A}" srcOrd="2" destOrd="0" presId="urn:microsoft.com/office/officeart/2005/8/layout/hierarchy2"/>
    <dgm:cxn modelId="{53C21E0E-2185-4093-89F9-E3BDC2EFABEC}" type="presParOf" srcId="{E5114EF1-10EC-4559-8CA7-7C8D8E94E78A}" destId="{E1B3E87E-E792-4C1A-A064-131B09C49309}" srcOrd="0" destOrd="0" presId="urn:microsoft.com/office/officeart/2005/8/layout/hierarchy2"/>
    <dgm:cxn modelId="{FE3D2597-6413-4BDA-A992-1A0407A228BD}" type="presParOf" srcId="{E082C484-024B-4BEF-B218-EB9C0A29774B}" destId="{8DFBD54F-8F9E-4D67-B262-0DA304C27111}" srcOrd="3" destOrd="0" presId="urn:microsoft.com/office/officeart/2005/8/layout/hierarchy2"/>
    <dgm:cxn modelId="{2BA4DC20-8350-4BE3-AF46-605B3A0C9A5F}" type="presParOf" srcId="{8DFBD54F-8F9E-4D67-B262-0DA304C27111}" destId="{11352B67-679E-450F-BFFF-A31143251F9D}" srcOrd="0" destOrd="0" presId="urn:microsoft.com/office/officeart/2005/8/layout/hierarchy2"/>
    <dgm:cxn modelId="{185B615F-B1C0-4742-A641-0C402373309C}" type="presParOf" srcId="{8DFBD54F-8F9E-4D67-B262-0DA304C27111}" destId="{BB2B421C-6CD2-431E-A98A-C3BA444895A6}" srcOrd="1" destOrd="0" presId="urn:microsoft.com/office/officeart/2005/8/layout/hierarchy2"/>
    <dgm:cxn modelId="{9C1042AA-D388-4955-B7A3-B9AD4D723E92}" type="presParOf" srcId="{BB2B421C-6CD2-431E-A98A-C3BA444895A6}" destId="{067FFDDC-EE39-459A-8140-BCFD4C7F69C8}" srcOrd="0" destOrd="0" presId="urn:microsoft.com/office/officeart/2005/8/layout/hierarchy2"/>
    <dgm:cxn modelId="{1F029782-728E-48EC-A3E2-595B1043B10D}" type="presParOf" srcId="{067FFDDC-EE39-459A-8140-BCFD4C7F69C8}" destId="{D2E09360-204A-4C9F-8E36-417F33E9814D}" srcOrd="0" destOrd="0" presId="urn:microsoft.com/office/officeart/2005/8/layout/hierarchy2"/>
    <dgm:cxn modelId="{CEB224EF-05F9-44DD-87AD-7F79145DE6FF}" type="presParOf" srcId="{BB2B421C-6CD2-431E-A98A-C3BA444895A6}" destId="{E6FF7EDB-8971-4F6C-B3A7-E358CF232A93}" srcOrd="1" destOrd="0" presId="urn:microsoft.com/office/officeart/2005/8/layout/hierarchy2"/>
    <dgm:cxn modelId="{C4819EA2-8FEC-42C5-829D-9F46361FBA35}" type="presParOf" srcId="{E6FF7EDB-8971-4F6C-B3A7-E358CF232A93}" destId="{501D99C1-E437-448E-82D8-582B68C2A03C}" srcOrd="0" destOrd="0" presId="urn:microsoft.com/office/officeart/2005/8/layout/hierarchy2"/>
    <dgm:cxn modelId="{EA9D7B12-4705-4265-B006-23928854B272}" type="presParOf" srcId="{E6FF7EDB-8971-4F6C-B3A7-E358CF232A93}" destId="{83E0AE62-CEDE-4E44-8B0A-4111ED6E9AE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040DD-8550-4D89-8CE8-7EF3D9AD6DD6}">
      <dsp:nvSpPr>
        <dsp:cNvPr id="0" name=""/>
        <dsp:cNvSpPr/>
      </dsp:nvSpPr>
      <dsp:spPr>
        <a:xfrm>
          <a:off x="1802624" y="415372"/>
          <a:ext cx="5169078" cy="5169078"/>
        </a:xfrm>
        <a:prstGeom prst="pie">
          <a:avLst>
            <a:gd name="adj1" fmla="val 16200000"/>
            <a:gd name="adj2" fmla="val 1800000"/>
          </a:avLst>
        </a:prstGeom>
        <a:gradFill rotWithShape="0">
          <a:gsLst>
            <a:gs pos="0">
              <a:schemeClr val="accent6">
                <a:shade val="80000"/>
                <a:hueOff val="0"/>
                <a:satOff val="0"/>
                <a:lumOff val="0"/>
                <a:alphaOff val="0"/>
                <a:satMod val="103000"/>
                <a:lumMod val="102000"/>
                <a:tint val="94000"/>
              </a:schemeClr>
            </a:gs>
            <a:gs pos="50000">
              <a:schemeClr val="accent6">
                <a:shade val="80000"/>
                <a:hueOff val="0"/>
                <a:satOff val="0"/>
                <a:lumOff val="0"/>
                <a:alphaOff val="0"/>
                <a:satMod val="110000"/>
                <a:lumMod val="100000"/>
                <a:shade val="100000"/>
              </a:schemeClr>
            </a:gs>
            <a:gs pos="100000">
              <a:schemeClr val="accent6">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1689100" rtl="1">
            <a:lnSpc>
              <a:spcPct val="90000"/>
            </a:lnSpc>
            <a:spcBef>
              <a:spcPct val="0"/>
            </a:spcBef>
            <a:spcAft>
              <a:spcPct val="35000"/>
            </a:spcAft>
            <a:buNone/>
          </a:pPr>
          <a:r>
            <a:rPr lang="ar-SA" sz="3800" b="1" kern="1200" dirty="0">
              <a:effectLst>
                <a:outerShdw blurRad="38100" dist="38100" dir="2700000" algn="tl">
                  <a:srgbClr val="000000">
                    <a:alpha val="43137"/>
                  </a:srgbClr>
                </a:outerShdw>
              </a:effectLst>
            </a:rPr>
            <a:t>استغلال النفوذ</a:t>
          </a:r>
        </a:p>
      </dsp:txBody>
      <dsp:txXfrm>
        <a:off x="4613003" y="1369190"/>
        <a:ext cx="1753794" cy="1723026"/>
      </dsp:txXfrm>
    </dsp:sp>
    <dsp:sp modelId="{A1DB29E9-B620-4268-AFF9-A80B6AE04D4B}">
      <dsp:nvSpPr>
        <dsp:cNvPr id="0" name=""/>
        <dsp:cNvSpPr/>
      </dsp:nvSpPr>
      <dsp:spPr>
        <a:xfrm>
          <a:off x="1536170" y="569214"/>
          <a:ext cx="5169078" cy="5169078"/>
        </a:xfrm>
        <a:prstGeom prst="pie">
          <a:avLst>
            <a:gd name="adj1" fmla="val 1800000"/>
            <a:gd name="adj2" fmla="val 9000000"/>
          </a:avLst>
        </a:prstGeom>
        <a:gradFill rotWithShape="0">
          <a:gsLst>
            <a:gs pos="0">
              <a:schemeClr val="accent6">
                <a:shade val="80000"/>
                <a:hueOff val="160640"/>
                <a:satOff val="-6455"/>
                <a:lumOff val="13814"/>
                <a:alphaOff val="0"/>
                <a:satMod val="103000"/>
                <a:lumMod val="102000"/>
                <a:tint val="94000"/>
              </a:schemeClr>
            </a:gs>
            <a:gs pos="50000">
              <a:schemeClr val="accent6">
                <a:shade val="80000"/>
                <a:hueOff val="160640"/>
                <a:satOff val="-6455"/>
                <a:lumOff val="13814"/>
                <a:alphaOff val="0"/>
                <a:satMod val="110000"/>
                <a:lumMod val="100000"/>
                <a:shade val="100000"/>
              </a:schemeClr>
            </a:gs>
            <a:gs pos="100000">
              <a:schemeClr val="accent6">
                <a:shade val="80000"/>
                <a:hueOff val="160640"/>
                <a:satOff val="-6455"/>
                <a:lumOff val="138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1689100" rtl="1">
            <a:lnSpc>
              <a:spcPct val="90000"/>
            </a:lnSpc>
            <a:spcBef>
              <a:spcPct val="0"/>
            </a:spcBef>
            <a:spcAft>
              <a:spcPct val="35000"/>
            </a:spcAft>
            <a:buNone/>
          </a:pPr>
          <a:r>
            <a:rPr lang="ar-SA" sz="3800" b="1" kern="1200" dirty="0">
              <a:effectLst>
                <a:outerShdw blurRad="38100" dist="38100" dir="2700000" algn="tl">
                  <a:srgbClr val="000000">
                    <a:alpha val="43137"/>
                  </a:srgbClr>
                </a:outerShdw>
              </a:effectLst>
            </a:rPr>
            <a:t>إساءة الاستعمال الاداري</a:t>
          </a:r>
        </a:p>
      </dsp:txBody>
      <dsp:txXfrm>
        <a:off x="2951513" y="3830656"/>
        <a:ext cx="2338392" cy="1599952"/>
      </dsp:txXfrm>
    </dsp:sp>
    <dsp:sp modelId="{FBFC13D7-D38B-46C7-A1C4-8B3571E5982C}">
      <dsp:nvSpPr>
        <dsp:cNvPr id="0" name=""/>
        <dsp:cNvSpPr/>
      </dsp:nvSpPr>
      <dsp:spPr>
        <a:xfrm>
          <a:off x="1536170" y="569214"/>
          <a:ext cx="5169078" cy="5169078"/>
        </a:xfrm>
        <a:prstGeom prst="pie">
          <a:avLst>
            <a:gd name="adj1" fmla="val 9000000"/>
            <a:gd name="adj2" fmla="val 16200000"/>
          </a:avLst>
        </a:prstGeom>
        <a:gradFill rotWithShape="0">
          <a:gsLst>
            <a:gs pos="0">
              <a:schemeClr val="accent6">
                <a:shade val="80000"/>
                <a:hueOff val="321280"/>
                <a:satOff val="-12909"/>
                <a:lumOff val="27628"/>
                <a:alphaOff val="0"/>
                <a:satMod val="103000"/>
                <a:lumMod val="102000"/>
                <a:tint val="94000"/>
              </a:schemeClr>
            </a:gs>
            <a:gs pos="50000">
              <a:schemeClr val="accent6">
                <a:shade val="80000"/>
                <a:hueOff val="321280"/>
                <a:satOff val="-12909"/>
                <a:lumOff val="27628"/>
                <a:alphaOff val="0"/>
                <a:satMod val="110000"/>
                <a:lumMod val="100000"/>
                <a:shade val="100000"/>
              </a:schemeClr>
            </a:gs>
            <a:gs pos="100000">
              <a:schemeClr val="accent6">
                <a:shade val="80000"/>
                <a:hueOff val="321280"/>
                <a:satOff val="-12909"/>
                <a:lumOff val="27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1689100" rtl="1">
            <a:lnSpc>
              <a:spcPct val="90000"/>
            </a:lnSpc>
            <a:spcBef>
              <a:spcPct val="0"/>
            </a:spcBef>
            <a:spcAft>
              <a:spcPct val="35000"/>
            </a:spcAft>
            <a:buNone/>
          </a:pPr>
          <a:r>
            <a:rPr lang="ar-SA" sz="3800" b="1" kern="1200" dirty="0">
              <a:effectLst>
                <a:outerShdw blurRad="38100" dist="38100" dir="2700000" algn="tl">
                  <a:srgbClr val="000000">
                    <a:alpha val="43137"/>
                  </a:srgbClr>
                </a:outerShdw>
              </a:effectLst>
            </a:rPr>
            <a:t>إساءة استعمال السلطة </a:t>
          </a:r>
        </a:p>
      </dsp:txBody>
      <dsp:txXfrm>
        <a:off x="2090000" y="1584568"/>
        <a:ext cx="1753794" cy="17230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040DD-8550-4D89-8CE8-7EF3D9AD6DD6}">
      <dsp:nvSpPr>
        <dsp:cNvPr id="0" name=""/>
        <dsp:cNvSpPr/>
      </dsp:nvSpPr>
      <dsp:spPr>
        <a:xfrm>
          <a:off x="2594363" y="415372"/>
          <a:ext cx="5169078" cy="5169078"/>
        </a:xfrm>
        <a:prstGeom prst="pie">
          <a:avLst>
            <a:gd name="adj1" fmla="val 16200000"/>
            <a:gd name="adj2" fmla="val 180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rtl="1">
            <a:lnSpc>
              <a:spcPct val="90000"/>
            </a:lnSpc>
            <a:spcBef>
              <a:spcPct val="0"/>
            </a:spcBef>
            <a:spcAft>
              <a:spcPct val="35000"/>
            </a:spcAft>
            <a:buNone/>
          </a:pPr>
          <a:r>
            <a:rPr lang="ar-SA" sz="5500" b="1" kern="1200" dirty="0">
              <a:effectLst>
                <a:outerShdw blurRad="38100" dist="38100" dir="2700000" algn="tl">
                  <a:srgbClr val="000000">
                    <a:alpha val="43137"/>
                  </a:srgbClr>
                </a:outerShdw>
              </a:effectLst>
            </a:rPr>
            <a:t>موظف عام</a:t>
          </a:r>
        </a:p>
      </dsp:txBody>
      <dsp:txXfrm>
        <a:off x="5404742" y="1369190"/>
        <a:ext cx="1753794" cy="1723026"/>
      </dsp:txXfrm>
    </dsp:sp>
    <dsp:sp modelId="{A1DB29E9-B620-4268-AFF9-A80B6AE04D4B}">
      <dsp:nvSpPr>
        <dsp:cNvPr id="0" name=""/>
        <dsp:cNvSpPr/>
      </dsp:nvSpPr>
      <dsp:spPr>
        <a:xfrm>
          <a:off x="2327909" y="569214"/>
          <a:ext cx="5169078" cy="5169078"/>
        </a:xfrm>
        <a:prstGeom prst="pie">
          <a:avLst>
            <a:gd name="adj1" fmla="val 1800000"/>
            <a:gd name="adj2" fmla="val 9000000"/>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rtl="1">
            <a:lnSpc>
              <a:spcPct val="90000"/>
            </a:lnSpc>
            <a:spcBef>
              <a:spcPct val="0"/>
            </a:spcBef>
            <a:spcAft>
              <a:spcPct val="35000"/>
            </a:spcAft>
            <a:buNone/>
          </a:pPr>
          <a:r>
            <a:rPr lang="ar-SA" sz="5500" b="1" kern="1200" dirty="0">
              <a:effectLst>
                <a:outerShdw blurRad="38100" dist="38100" dir="2700000" algn="tl">
                  <a:srgbClr val="000000">
                    <a:alpha val="43137"/>
                  </a:srgbClr>
                </a:outerShdw>
              </a:effectLst>
            </a:rPr>
            <a:t>سلطة الوظيفة</a:t>
          </a:r>
        </a:p>
      </dsp:txBody>
      <dsp:txXfrm>
        <a:off x="3743252" y="3830656"/>
        <a:ext cx="2338392" cy="1599952"/>
      </dsp:txXfrm>
    </dsp:sp>
    <dsp:sp modelId="{FBFC13D7-D38B-46C7-A1C4-8B3571E5982C}">
      <dsp:nvSpPr>
        <dsp:cNvPr id="0" name=""/>
        <dsp:cNvSpPr/>
      </dsp:nvSpPr>
      <dsp:spPr>
        <a:xfrm>
          <a:off x="2327909" y="569214"/>
          <a:ext cx="5169078" cy="5169078"/>
        </a:xfrm>
        <a:prstGeom prst="pie">
          <a:avLst>
            <a:gd name="adj1" fmla="val 9000000"/>
            <a:gd name="adj2" fmla="val 1620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rtl="1">
            <a:lnSpc>
              <a:spcPct val="90000"/>
            </a:lnSpc>
            <a:spcBef>
              <a:spcPct val="0"/>
            </a:spcBef>
            <a:spcAft>
              <a:spcPct val="35000"/>
            </a:spcAft>
            <a:buNone/>
          </a:pPr>
          <a:r>
            <a:rPr lang="ar-SA" sz="5500" b="1" kern="1200" dirty="0">
              <a:effectLst>
                <a:outerShdw blurRad="38100" dist="38100" dir="2700000" algn="tl">
                  <a:srgbClr val="000000">
                    <a:alpha val="43137"/>
                  </a:srgbClr>
                </a:outerShdw>
              </a:effectLst>
            </a:rPr>
            <a:t>الضرر </a:t>
          </a:r>
        </a:p>
      </dsp:txBody>
      <dsp:txXfrm>
        <a:off x="2881739" y="1584568"/>
        <a:ext cx="1753794" cy="17230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B8A9E-EB47-4233-9BDE-9387CD02D92E}">
      <dsp:nvSpPr>
        <dsp:cNvPr id="0" name=""/>
        <dsp:cNvSpPr/>
      </dsp:nvSpPr>
      <dsp:spPr>
        <a:xfrm>
          <a:off x="1344773" y="392397"/>
          <a:ext cx="5648909" cy="5648909"/>
        </a:xfrm>
        <a:prstGeom prst="pie">
          <a:avLst>
            <a:gd name="adj1" fmla="val 16200000"/>
            <a:gd name="adj2" fmla="val 19800000"/>
          </a:avLst>
        </a:prstGeom>
        <a:gradFill rotWithShape="0">
          <a:gsLst>
            <a:gs pos="0">
              <a:schemeClr val="accent6">
                <a:shade val="50000"/>
                <a:hueOff val="0"/>
                <a:satOff val="0"/>
                <a:lumOff val="0"/>
                <a:alphaOff val="0"/>
                <a:satMod val="103000"/>
                <a:lumMod val="102000"/>
                <a:tint val="94000"/>
              </a:schemeClr>
            </a:gs>
            <a:gs pos="50000">
              <a:schemeClr val="accent6">
                <a:shade val="50000"/>
                <a:hueOff val="0"/>
                <a:satOff val="0"/>
                <a:lumOff val="0"/>
                <a:alphaOff val="0"/>
                <a:satMod val="110000"/>
                <a:lumMod val="100000"/>
                <a:shade val="100000"/>
              </a:schemeClr>
            </a:gs>
            <a:gs pos="100000">
              <a:schemeClr val="accent6">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effectLst>
                <a:outerShdw blurRad="38100" dist="38100" dir="2700000" algn="tl">
                  <a:srgbClr val="000000">
                    <a:alpha val="43137"/>
                  </a:srgbClr>
                </a:outerShdw>
              </a:effectLst>
            </a:rPr>
            <a:t>الاستعمال الإداري</a:t>
          </a:r>
        </a:p>
      </dsp:txBody>
      <dsp:txXfrm>
        <a:off x="4229751" y="997637"/>
        <a:ext cx="1647598" cy="1210480"/>
      </dsp:txXfrm>
    </dsp:sp>
    <dsp:sp modelId="{8D16EF44-DB0F-4739-826A-57E145EDA44D}">
      <dsp:nvSpPr>
        <dsp:cNvPr id="0" name=""/>
        <dsp:cNvSpPr/>
      </dsp:nvSpPr>
      <dsp:spPr>
        <a:xfrm>
          <a:off x="1176650" y="683585"/>
          <a:ext cx="5648909" cy="5648909"/>
        </a:xfrm>
        <a:prstGeom prst="pie">
          <a:avLst>
            <a:gd name="adj1" fmla="val 19800000"/>
            <a:gd name="adj2" fmla="val 1800000"/>
          </a:avLst>
        </a:prstGeom>
        <a:gradFill rotWithShape="0">
          <a:gsLst>
            <a:gs pos="0">
              <a:schemeClr val="accent6">
                <a:shade val="50000"/>
                <a:hueOff val="122808"/>
                <a:satOff val="-5368"/>
                <a:lumOff val="14654"/>
                <a:alphaOff val="0"/>
                <a:satMod val="103000"/>
                <a:lumMod val="102000"/>
                <a:tint val="94000"/>
              </a:schemeClr>
            </a:gs>
            <a:gs pos="50000">
              <a:schemeClr val="accent6">
                <a:shade val="50000"/>
                <a:hueOff val="122808"/>
                <a:satOff val="-5368"/>
                <a:lumOff val="14654"/>
                <a:alphaOff val="0"/>
                <a:satMod val="110000"/>
                <a:lumMod val="100000"/>
                <a:shade val="100000"/>
              </a:schemeClr>
            </a:gs>
            <a:gs pos="100000">
              <a:schemeClr val="accent6">
                <a:shade val="50000"/>
                <a:hueOff val="122808"/>
                <a:satOff val="-5368"/>
                <a:lumOff val="1465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400" b="1" kern="1200">
              <a:effectLst>
                <a:outerShdw blurRad="38100" dist="38100" dir="2700000" algn="tl">
                  <a:srgbClr val="000000">
                    <a:alpha val="43137"/>
                  </a:srgbClr>
                </a:outerShdw>
              </a:effectLst>
            </a:rPr>
            <a:t>الرشوة</a:t>
          </a:r>
          <a:endParaRPr lang="ar-SA" sz="2400" b="1" kern="1200" dirty="0">
            <a:effectLst>
              <a:outerShdw blurRad="38100" dist="38100" dir="2700000" algn="tl">
                <a:srgbClr val="000000">
                  <a:alpha val="43137"/>
                </a:srgbClr>
              </a:outerShdw>
            </a:effectLst>
          </a:endParaRPr>
        </a:p>
      </dsp:txBody>
      <dsp:txXfrm>
        <a:off x="5043463" y="2936424"/>
        <a:ext cx="1708122" cy="1143231"/>
      </dsp:txXfrm>
    </dsp:sp>
    <dsp:sp modelId="{636CAD49-E071-458E-93C9-CBE89CAEBC60}">
      <dsp:nvSpPr>
        <dsp:cNvPr id="0" name=""/>
        <dsp:cNvSpPr/>
      </dsp:nvSpPr>
      <dsp:spPr>
        <a:xfrm>
          <a:off x="1176650" y="683585"/>
          <a:ext cx="5648909" cy="5648909"/>
        </a:xfrm>
        <a:prstGeom prst="pie">
          <a:avLst>
            <a:gd name="adj1" fmla="val 1800000"/>
            <a:gd name="adj2" fmla="val 5400000"/>
          </a:avLst>
        </a:prstGeom>
        <a:gradFill rotWithShape="0">
          <a:gsLst>
            <a:gs pos="0">
              <a:schemeClr val="accent6">
                <a:shade val="50000"/>
                <a:hueOff val="245616"/>
                <a:satOff val="-10737"/>
                <a:lumOff val="29307"/>
                <a:alphaOff val="0"/>
                <a:satMod val="103000"/>
                <a:lumMod val="102000"/>
                <a:tint val="94000"/>
              </a:schemeClr>
            </a:gs>
            <a:gs pos="50000">
              <a:schemeClr val="accent6">
                <a:shade val="50000"/>
                <a:hueOff val="245616"/>
                <a:satOff val="-10737"/>
                <a:lumOff val="29307"/>
                <a:alphaOff val="0"/>
                <a:satMod val="110000"/>
                <a:lumMod val="100000"/>
                <a:shade val="100000"/>
              </a:schemeClr>
            </a:gs>
            <a:gs pos="100000">
              <a:schemeClr val="accent6">
                <a:shade val="50000"/>
                <a:hueOff val="245616"/>
                <a:satOff val="-10737"/>
                <a:lumOff val="29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effectLst>
                <a:outerShdw blurRad="38100" dist="38100" dir="2700000" algn="tl">
                  <a:srgbClr val="000000">
                    <a:alpha val="43137"/>
                  </a:srgbClr>
                </a:outerShdw>
              </a:effectLst>
            </a:rPr>
            <a:t>استغلال النفوذ</a:t>
          </a:r>
        </a:p>
      </dsp:txBody>
      <dsp:txXfrm>
        <a:off x="4061629" y="4516773"/>
        <a:ext cx="1647598" cy="1210480"/>
      </dsp:txXfrm>
    </dsp:sp>
    <dsp:sp modelId="{6E6A5191-A4B4-4EF2-8087-5B4C8FBEBE60}">
      <dsp:nvSpPr>
        <dsp:cNvPr id="0" name=""/>
        <dsp:cNvSpPr/>
      </dsp:nvSpPr>
      <dsp:spPr>
        <a:xfrm>
          <a:off x="1176650" y="683585"/>
          <a:ext cx="5648909" cy="5648909"/>
        </a:xfrm>
        <a:prstGeom prst="pie">
          <a:avLst>
            <a:gd name="adj1" fmla="val 5400000"/>
            <a:gd name="adj2" fmla="val 9000000"/>
          </a:avLst>
        </a:prstGeom>
        <a:gradFill rotWithShape="0">
          <a:gsLst>
            <a:gs pos="0">
              <a:schemeClr val="accent6">
                <a:shade val="50000"/>
                <a:hueOff val="368424"/>
                <a:satOff val="-16105"/>
                <a:lumOff val="43961"/>
                <a:alphaOff val="0"/>
                <a:satMod val="103000"/>
                <a:lumMod val="102000"/>
                <a:tint val="94000"/>
              </a:schemeClr>
            </a:gs>
            <a:gs pos="50000">
              <a:schemeClr val="accent6">
                <a:shade val="50000"/>
                <a:hueOff val="368424"/>
                <a:satOff val="-16105"/>
                <a:lumOff val="43961"/>
                <a:alphaOff val="0"/>
                <a:satMod val="110000"/>
                <a:lumMod val="100000"/>
                <a:shade val="100000"/>
              </a:schemeClr>
            </a:gs>
            <a:gs pos="100000">
              <a:schemeClr val="accent6">
                <a:shade val="50000"/>
                <a:hueOff val="368424"/>
                <a:satOff val="-16105"/>
                <a:lumOff val="43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effectLst>
                <a:outerShdw blurRad="38100" dist="38100" dir="2700000" algn="tl">
                  <a:srgbClr val="000000">
                    <a:alpha val="43137"/>
                  </a:srgbClr>
                </a:outerShdw>
              </a:effectLst>
            </a:rPr>
            <a:t>استغلال العقود</a:t>
          </a:r>
        </a:p>
      </dsp:txBody>
      <dsp:txXfrm>
        <a:off x="2292982" y="4516773"/>
        <a:ext cx="1647598" cy="1210480"/>
      </dsp:txXfrm>
    </dsp:sp>
    <dsp:sp modelId="{DAAE67E7-DF9F-4F68-B73E-E0EF45DF4462}">
      <dsp:nvSpPr>
        <dsp:cNvPr id="0" name=""/>
        <dsp:cNvSpPr/>
      </dsp:nvSpPr>
      <dsp:spPr>
        <a:xfrm>
          <a:off x="1176650" y="683585"/>
          <a:ext cx="5648909" cy="5648909"/>
        </a:xfrm>
        <a:prstGeom prst="pie">
          <a:avLst>
            <a:gd name="adj1" fmla="val 9000000"/>
            <a:gd name="adj2" fmla="val 12600000"/>
          </a:avLst>
        </a:prstGeom>
        <a:gradFill rotWithShape="0">
          <a:gsLst>
            <a:gs pos="0">
              <a:schemeClr val="accent6">
                <a:shade val="50000"/>
                <a:hueOff val="245616"/>
                <a:satOff val="-10737"/>
                <a:lumOff val="29307"/>
                <a:alphaOff val="0"/>
                <a:satMod val="103000"/>
                <a:lumMod val="102000"/>
                <a:tint val="94000"/>
              </a:schemeClr>
            </a:gs>
            <a:gs pos="50000">
              <a:schemeClr val="accent6">
                <a:shade val="50000"/>
                <a:hueOff val="245616"/>
                <a:satOff val="-10737"/>
                <a:lumOff val="29307"/>
                <a:alphaOff val="0"/>
                <a:satMod val="110000"/>
                <a:lumMod val="100000"/>
                <a:shade val="100000"/>
              </a:schemeClr>
            </a:gs>
            <a:gs pos="100000">
              <a:schemeClr val="accent6">
                <a:shade val="50000"/>
                <a:hueOff val="245616"/>
                <a:satOff val="-10737"/>
                <a:lumOff val="29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effectLst>
                <a:outerShdw blurRad="38100" dist="38100" dir="2700000" algn="tl">
                  <a:srgbClr val="000000">
                    <a:alpha val="43137"/>
                  </a:srgbClr>
                </a:outerShdw>
              </a:effectLst>
            </a:rPr>
            <a:t>الاختلاس والتبديد والتفريط في المال العام</a:t>
          </a:r>
        </a:p>
      </dsp:txBody>
      <dsp:txXfrm>
        <a:off x="1264074" y="2936424"/>
        <a:ext cx="1708122" cy="1143231"/>
      </dsp:txXfrm>
    </dsp:sp>
    <dsp:sp modelId="{524AE37B-AF2E-4930-9104-23799EC94C28}">
      <dsp:nvSpPr>
        <dsp:cNvPr id="0" name=""/>
        <dsp:cNvSpPr/>
      </dsp:nvSpPr>
      <dsp:spPr>
        <a:xfrm>
          <a:off x="1176650" y="683585"/>
          <a:ext cx="5648909" cy="5648909"/>
        </a:xfrm>
        <a:prstGeom prst="pie">
          <a:avLst>
            <a:gd name="adj1" fmla="val 12600000"/>
            <a:gd name="adj2" fmla="val 16200000"/>
          </a:avLst>
        </a:prstGeom>
        <a:gradFill rotWithShape="0">
          <a:gsLst>
            <a:gs pos="0">
              <a:schemeClr val="accent6">
                <a:shade val="50000"/>
                <a:hueOff val="122808"/>
                <a:satOff val="-5368"/>
                <a:lumOff val="14654"/>
                <a:alphaOff val="0"/>
                <a:satMod val="103000"/>
                <a:lumMod val="102000"/>
                <a:tint val="94000"/>
              </a:schemeClr>
            </a:gs>
            <a:gs pos="50000">
              <a:schemeClr val="accent6">
                <a:shade val="50000"/>
                <a:hueOff val="122808"/>
                <a:satOff val="-5368"/>
                <a:lumOff val="14654"/>
                <a:alphaOff val="0"/>
                <a:satMod val="110000"/>
                <a:lumMod val="100000"/>
                <a:shade val="100000"/>
              </a:schemeClr>
            </a:gs>
            <a:gs pos="100000">
              <a:schemeClr val="accent6">
                <a:shade val="50000"/>
                <a:hueOff val="122808"/>
                <a:satOff val="-5368"/>
                <a:lumOff val="1465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effectLst>
                <a:outerShdw blurRad="38100" dist="38100" dir="2700000" algn="tl">
                  <a:srgbClr val="000000">
                    <a:alpha val="43137"/>
                  </a:srgbClr>
                </a:outerShdw>
              </a:effectLst>
            </a:rPr>
            <a:t>الاشتغال بالتجارة</a:t>
          </a:r>
        </a:p>
      </dsp:txBody>
      <dsp:txXfrm>
        <a:off x="2292982" y="1288825"/>
        <a:ext cx="1647598" cy="1210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00B14-11E6-435B-AC2E-E18E71242185}">
      <dsp:nvSpPr>
        <dsp:cNvPr id="0" name=""/>
        <dsp:cNvSpPr/>
      </dsp:nvSpPr>
      <dsp:spPr>
        <a:xfrm rot="10800000">
          <a:off x="6748833" y="1397073"/>
          <a:ext cx="2713685" cy="1085474"/>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6510" rIns="33020" bIns="16510" numCol="1" spcCol="1270" anchor="ctr" anchorCtr="0">
          <a:noAutofit/>
        </a:bodyPr>
        <a:lstStyle/>
        <a:p>
          <a:pPr marL="0" lvl="0" indent="0" algn="ctr" defTabSz="1155700" rtl="1">
            <a:lnSpc>
              <a:spcPct val="90000"/>
            </a:lnSpc>
            <a:spcBef>
              <a:spcPct val="0"/>
            </a:spcBef>
            <a:spcAft>
              <a:spcPct val="35000"/>
            </a:spcAft>
            <a:buNone/>
          </a:pPr>
          <a:r>
            <a:rPr lang="ar-SA" sz="2600" b="1" kern="1200" dirty="0">
              <a:effectLst>
                <a:outerShdw blurRad="38100" dist="38100" dir="2700000" algn="tl">
                  <a:srgbClr val="000000">
                    <a:alpha val="43137"/>
                  </a:srgbClr>
                </a:outerShdw>
              </a:effectLst>
            </a:rPr>
            <a:t>استغلال النفوذ</a:t>
          </a:r>
        </a:p>
      </dsp:txBody>
      <dsp:txXfrm rot="10800000">
        <a:off x="7291570" y="1397073"/>
        <a:ext cx="1628211" cy="1085474"/>
      </dsp:txXfrm>
    </dsp:sp>
    <dsp:sp modelId="{124965F9-4099-4429-9A96-6FD84398D716}">
      <dsp:nvSpPr>
        <dsp:cNvPr id="0" name=""/>
        <dsp:cNvSpPr/>
      </dsp:nvSpPr>
      <dsp:spPr>
        <a:xfrm rot="10800000">
          <a:off x="4849253" y="1489338"/>
          <a:ext cx="2252358" cy="900943"/>
        </a:xfrm>
        <a:prstGeom prst="chevron">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الفقرة 1</a:t>
          </a:r>
        </a:p>
      </dsp:txBody>
      <dsp:txXfrm rot="10800000">
        <a:off x="5299724" y="1489338"/>
        <a:ext cx="1351415" cy="900943"/>
      </dsp:txXfrm>
    </dsp:sp>
    <dsp:sp modelId="{1558177C-2240-4078-9F97-4238962DCFAC}">
      <dsp:nvSpPr>
        <dsp:cNvPr id="0" name=""/>
        <dsp:cNvSpPr/>
      </dsp:nvSpPr>
      <dsp:spPr>
        <a:xfrm rot="10800000">
          <a:off x="2912225" y="1489338"/>
          <a:ext cx="2252358" cy="900943"/>
        </a:xfrm>
        <a:prstGeom prst="chevron">
          <a:avLst/>
        </a:prstGeom>
        <a:solidFill>
          <a:schemeClr val="accent3">
            <a:tint val="40000"/>
            <a:alpha val="90000"/>
            <a:hueOff val="253643"/>
            <a:satOff val="12500"/>
            <a:lumOff val="222"/>
            <a:alphaOff val="0"/>
          </a:schemeClr>
        </a:solidFill>
        <a:ln w="6350" cap="flat" cmpd="sng" algn="ctr">
          <a:solidFill>
            <a:schemeClr val="accent3">
              <a:tint val="40000"/>
              <a:alpha val="90000"/>
              <a:hueOff val="253643"/>
              <a:satOff val="12500"/>
              <a:lumOff val="222"/>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المادة 2</a:t>
          </a:r>
        </a:p>
      </dsp:txBody>
      <dsp:txXfrm rot="10800000">
        <a:off x="3362696" y="1489338"/>
        <a:ext cx="1351415" cy="900943"/>
      </dsp:txXfrm>
    </dsp:sp>
    <dsp:sp modelId="{DD0A4CBE-E714-46DB-AED2-3BB258FA1CE1}">
      <dsp:nvSpPr>
        <dsp:cNvPr id="0" name=""/>
        <dsp:cNvSpPr/>
      </dsp:nvSpPr>
      <dsp:spPr>
        <a:xfrm rot="10800000">
          <a:off x="20128" y="1489338"/>
          <a:ext cx="3207426" cy="900943"/>
        </a:xfrm>
        <a:prstGeom prst="chevron">
          <a:avLst/>
        </a:prstGeom>
        <a:solidFill>
          <a:schemeClr val="accent3">
            <a:tint val="40000"/>
            <a:alpha val="90000"/>
            <a:hueOff val="507285"/>
            <a:satOff val="25000"/>
            <a:lumOff val="445"/>
            <a:alphaOff val="0"/>
          </a:schemeClr>
        </a:solidFill>
        <a:ln w="6350" cap="flat" cmpd="sng" algn="ctr">
          <a:solidFill>
            <a:schemeClr val="accent3">
              <a:tint val="40000"/>
              <a:alpha val="90000"/>
              <a:hueOff val="507285"/>
              <a:satOff val="25000"/>
              <a:lumOff val="44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م43 /1377</a:t>
          </a:r>
        </a:p>
      </dsp:txBody>
      <dsp:txXfrm rot="10800000">
        <a:off x="470599" y="1489338"/>
        <a:ext cx="2306483" cy="900943"/>
      </dsp:txXfrm>
    </dsp:sp>
    <dsp:sp modelId="{EB628C47-4BCF-45A9-A107-A6B798A0C3DF}">
      <dsp:nvSpPr>
        <dsp:cNvPr id="0" name=""/>
        <dsp:cNvSpPr/>
      </dsp:nvSpPr>
      <dsp:spPr>
        <a:xfrm rot="10800000">
          <a:off x="6748833" y="2634513"/>
          <a:ext cx="2713685" cy="1085474"/>
        </a:xfrm>
        <a:prstGeom prst="chevron">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6510" rIns="33020" bIns="16510" numCol="1" spcCol="1270" anchor="ctr" anchorCtr="0">
          <a:noAutofit/>
        </a:bodyPr>
        <a:lstStyle/>
        <a:p>
          <a:pPr marL="0" lvl="0" indent="0" algn="ctr" defTabSz="1155700" rtl="1">
            <a:lnSpc>
              <a:spcPct val="90000"/>
            </a:lnSpc>
            <a:spcBef>
              <a:spcPct val="0"/>
            </a:spcBef>
            <a:spcAft>
              <a:spcPct val="35000"/>
            </a:spcAft>
            <a:buNone/>
          </a:pPr>
          <a:r>
            <a:rPr lang="ar-SA" sz="2600" b="1" kern="1200" dirty="0">
              <a:effectLst>
                <a:outerShdw blurRad="38100" dist="38100" dir="2700000" algn="tl">
                  <a:srgbClr val="000000">
                    <a:alpha val="43137"/>
                  </a:srgbClr>
                </a:outerShdw>
              </a:effectLst>
            </a:rPr>
            <a:t>إساءة الاستعمال الإداري </a:t>
          </a:r>
        </a:p>
      </dsp:txBody>
      <dsp:txXfrm rot="10800000">
        <a:off x="7291570" y="2634513"/>
        <a:ext cx="1628211" cy="1085474"/>
      </dsp:txXfrm>
    </dsp:sp>
    <dsp:sp modelId="{B41E3EFE-0E99-4073-A520-2D0BC26459C0}">
      <dsp:nvSpPr>
        <dsp:cNvPr id="0" name=""/>
        <dsp:cNvSpPr/>
      </dsp:nvSpPr>
      <dsp:spPr>
        <a:xfrm rot="10800000">
          <a:off x="4849253" y="2726779"/>
          <a:ext cx="2252358" cy="900943"/>
        </a:xfrm>
        <a:prstGeom prst="chevron">
          <a:avLst/>
        </a:prstGeom>
        <a:solidFill>
          <a:schemeClr val="accent3">
            <a:tint val="40000"/>
            <a:alpha val="90000"/>
            <a:hueOff val="760928"/>
            <a:satOff val="37500"/>
            <a:lumOff val="667"/>
            <a:alphaOff val="0"/>
          </a:schemeClr>
        </a:solidFill>
        <a:ln w="6350" cap="flat" cmpd="sng" algn="ctr">
          <a:solidFill>
            <a:schemeClr val="accent3">
              <a:tint val="40000"/>
              <a:alpha val="90000"/>
              <a:hueOff val="760928"/>
              <a:satOff val="37500"/>
              <a:lumOff val="667"/>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الفقرة 5</a:t>
          </a:r>
        </a:p>
      </dsp:txBody>
      <dsp:txXfrm rot="10800000">
        <a:off x="5299724" y="2726779"/>
        <a:ext cx="1351415" cy="900943"/>
      </dsp:txXfrm>
    </dsp:sp>
    <dsp:sp modelId="{4AE41F38-32A9-4730-B328-BC46E181C4C7}">
      <dsp:nvSpPr>
        <dsp:cNvPr id="0" name=""/>
        <dsp:cNvSpPr/>
      </dsp:nvSpPr>
      <dsp:spPr>
        <a:xfrm rot="10800000">
          <a:off x="2912225" y="2726779"/>
          <a:ext cx="2252358" cy="900943"/>
        </a:xfrm>
        <a:prstGeom prst="chevron">
          <a:avLst/>
        </a:prstGeom>
        <a:solidFill>
          <a:schemeClr val="accent3">
            <a:tint val="40000"/>
            <a:alpha val="90000"/>
            <a:hueOff val="1014570"/>
            <a:satOff val="50000"/>
            <a:lumOff val="890"/>
            <a:alphaOff val="0"/>
          </a:schemeClr>
        </a:solidFill>
        <a:ln w="6350" cap="flat" cmpd="sng" algn="ctr">
          <a:solidFill>
            <a:schemeClr val="accent3">
              <a:tint val="40000"/>
              <a:alpha val="90000"/>
              <a:hueOff val="1014570"/>
              <a:satOff val="50000"/>
              <a:lumOff val="89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المادة 2</a:t>
          </a:r>
        </a:p>
      </dsp:txBody>
      <dsp:txXfrm rot="10800000">
        <a:off x="3362696" y="2726779"/>
        <a:ext cx="1351415" cy="900943"/>
      </dsp:txXfrm>
    </dsp:sp>
    <dsp:sp modelId="{18F815F4-52F9-4FE0-9D3D-08B79D9886E1}">
      <dsp:nvSpPr>
        <dsp:cNvPr id="0" name=""/>
        <dsp:cNvSpPr/>
      </dsp:nvSpPr>
      <dsp:spPr>
        <a:xfrm rot="10800000">
          <a:off x="5330" y="2761546"/>
          <a:ext cx="3222224" cy="831408"/>
        </a:xfrm>
        <a:prstGeom prst="chevron">
          <a:avLst/>
        </a:prstGeom>
        <a:solidFill>
          <a:schemeClr val="accent3">
            <a:tint val="40000"/>
            <a:alpha val="90000"/>
            <a:hueOff val="1268213"/>
            <a:satOff val="62500"/>
            <a:lumOff val="1112"/>
            <a:alphaOff val="0"/>
          </a:schemeClr>
        </a:solidFill>
        <a:ln w="6350" cap="flat" cmpd="sng" algn="ctr">
          <a:solidFill>
            <a:schemeClr val="accent3">
              <a:tint val="40000"/>
              <a:alpha val="90000"/>
              <a:hueOff val="1268213"/>
              <a:satOff val="62500"/>
              <a:lumOff val="1112"/>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م43 /1377</a:t>
          </a:r>
        </a:p>
      </dsp:txBody>
      <dsp:txXfrm rot="10800000">
        <a:off x="421034" y="2761546"/>
        <a:ext cx="2390816" cy="831408"/>
      </dsp:txXfrm>
    </dsp:sp>
    <dsp:sp modelId="{501BE418-E509-4A90-B2EB-65303ED6CA7E}">
      <dsp:nvSpPr>
        <dsp:cNvPr id="0" name=""/>
        <dsp:cNvSpPr/>
      </dsp:nvSpPr>
      <dsp:spPr>
        <a:xfrm rot="10800000">
          <a:off x="6748833" y="3871954"/>
          <a:ext cx="2713685" cy="1085474"/>
        </a:xfrm>
        <a:prstGeom prst="chevron">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6510" rIns="33020" bIns="16510" numCol="1" spcCol="1270" anchor="ctr" anchorCtr="0">
          <a:noAutofit/>
        </a:bodyPr>
        <a:lstStyle/>
        <a:p>
          <a:pPr marL="0" lvl="0" indent="0" algn="ctr" defTabSz="1155700" rtl="1">
            <a:lnSpc>
              <a:spcPct val="90000"/>
            </a:lnSpc>
            <a:spcBef>
              <a:spcPct val="0"/>
            </a:spcBef>
            <a:spcAft>
              <a:spcPct val="35000"/>
            </a:spcAft>
            <a:buNone/>
          </a:pPr>
          <a:r>
            <a:rPr lang="ar-SA" sz="2600" b="1" kern="1200" dirty="0">
              <a:effectLst>
                <a:outerShdw blurRad="38100" dist="38100" dir="2700000" algn="tl">
                  <a:srgbClr val="000000">
                    <a:alpha val="43137"/>
                  </a:srgbClr>
                </a:outerShdw>
              </a:effectLst>
            </a:rPr>
            <a:t>إساءة استعمال السلطة.</a:t>
          </a:r>
        </a:p>
      </dsp:txBody>
      <dsp:txXfrm rot="10800000">
        <a:off x="7291570" y="3871954"/>
        <a:ext cx="1628211" cy="1085474"/>
      </dsp:txXfrm>
    </dsp:sp>
    <dsp:sp modelId="{E8B000D0-55E4-456E-8A55-F78C2DF56766}">
      <dsp:nvSpPr>
        <dsp:cNvPr id="0" name=""/>
        <dsp:cNvSpPr/>
      </dsp:nvSpPr>
      <dsp:spPr>
        <a:xfrm rot="10800000">
          <a:off x="4849253" y="3964219"/>
          <a:ext cx="2252358" cy="900943"/>
        </a:xfrm>
        <a:prstGeom prst="chevron">
          <a:avLst/>
        </a:prstGeom>
        <a:solidFill>
          <a:schemeClr val="accent3">
            <a:tint val="40000"/>
            <a:alpha val="90000"/>
            <a:hueOff val="1521856"/>
            <a:satOff val="75000"/>
            <a:lumOff val="1334"/>
            <a:alphaOff val="0"/>
          </a:schemeClr>
        </a:solidFill>
        <a:ln w="6350" cap="flat" cmpd="sng" algn="ctr">
          <a:solidFill>
            <a:schemeClr val="accent3">
              <a:tint val="40000"/>
              <a:alpha val="90000"/>
              <a:hueOff val="1521856"/>
              <a:satOff val="75000"/>
              <a:lumOff val="1334"/>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الفقرة 8</a:t>
          </a:r>
        </a:p>
      </dsp:txBody>
      <dsp:txXfrm rot="10800000">
        <a:off x="5299724" y="3964219"/>
        <a:ext cx="1351415" cy="900943"/>
      </dsp:txXfrm>
    </dsp:sp>
    <dsp:sp modelId="{62D7B289-25CC-4AEC-8F55-B0E72262255B}">
      <dsp:nvSpPr>
        <dsp:cNvPr id="0" name=""/>
        <dsp:cNvSpPr/>
      </dsp:nvSpPr>
      <dsp:spPr>
        <a:xfrm rot="10800000">
          <a:off x="2912225" y="3964219"/>
          <a:ext cx="2252358" cy="900943"/>
        </a:xfrm>
        <a:prstGeom prst="chevron">
          <a:avLst/>
        </a:prstGeom>
        <a:solidFill>
          <a:schemeClr val="accent3">
            <a:tint val="40000"/>
            <a:alpha val="90000"/>
            <a:hueOff val="1775498"/>
            <a:satOff val="87500"/>
            <a:lumOff val="1557"/>
            <a:alphaOff val="0"/>
          </a:schemeClr>
        </a:solidFill>
        <a:ln w="6350" cap="flat" cmpd="sng" algn="ctr">
          <a:solidFill>
            <a:schemeClr val="accent3">
              <a:tint val="40000"/>
              <a:alpha val="90000"/>
              <a:hueOff val="1775498"/>
              <a:satOff val="87500"/>
              <a:lumOff val="1557"/>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المادة 2</a:t>
          </a:r>
        </a:p>
      </dsp:txBody>
      <dsp:txXfrm rot="10800000">
        <a:off x="3362696" y="3964219"/>
        <a:ext cx="1351415" cy="900943"/>
      </dsp:txXfrm>
    </dsp:sp>
    <dsp:sp modelId="{9537073B-1689-4B66-A636-4F851C5A696E}">
      <dsp:nvSpPr>
        <dsp:cNvPr id="0" name=""/>
        <dsp:cNvSpPr/>
      </dsp:nvSpPr>
      <dsp:spPr>
        <a:xfrm rot="10800000">
          <a:off x="20061" y="3964219"/>
          <a:ext cx="3207494" cy="900943"/>
        </a:xfrm>
        <a:prstGeom prst="chevron">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0" tIns="23495" rIns="46990" bIns="23495" numCol="1" spcCol="1270" anchor="ctr" anchorCtr="0">
          <a:noAutofit/>
        </a:bodyPr>
        <a:lstStyle/>
        <a:p>
          <a:pPr marL="0" lvl="0" indent="0" algn="ctr" defTabSz="1644650" rtl="1">
            <a:lnSpc>
              <a:spcPct val="90000"/>
            </a:lnSpc>
            <a:spcBef>
              <a:spcPct val="0"/>
            </a:spcBef>
            <a:spcAft>
              <a:spcPct val="35000"/>
            </a:spcAft>
            <a:buNone/>
          </a:pPr>
          <a:r>
            <a:rPr lang="ar-SA" sz="3700" b="1" kern="1200" dirty="0">
              <a:effectLst>
                <a:outerShdw blurRad="38100" dist="38100" dir="2700000" algn="tl">
                  <a:srgbClr val="000000">
                    <a:alpha val="43137"/>
                  </a:srgbClr>
                </a:outerShdw>
              </a:effectLst>
            </a:rPr>
            <a:t>م43 /1377  </a:t>
          </a:r>
        </a:p>
      </dsp:txBody>
      <dsp:txXfrm rot="10800000">
        <a:off x="470532" y="3964219"/>
        <a:ext cx="2306551" cy="9009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7301E-2DD4-4880-AD08-DE766F4C0AE7}">
      <dsp:nvSpPr>
        <dsp:cNvPr id="0" name=""/>
        <dsp:cNvSpPr/>
      </dsp:nvSpPr>
      <dsp:spPr>
        <a:xfrm>
          <a:off x="27417" y="687614"/>
          <a:ext cx="9454334" cy="1376911"/>
        </a:xfrm>
        <a:prstGeom prst="leftArrow">
          <a:avLst>
            <a:gd name="adj1" fmla="val 50000"/>
            <a:gd name="adj2" fmla="val 5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0" tIns="152400" rIns="152400" bIns="218585" numCol="1" spcCol="1270" anchor="ctr" anchorCtr="0">
          <a:noAutofit/>
        </a:bodyPr>
        <a:lstStyle/>
        <a:p>
          <a:pPr marL="0" lvl="0" indent="0" algn="r" defTabSz="1778000" rtl="1">
            <a:lnSpc>
              <a:spcPct val="90000"/>
            </a:lnSpc>
            <a:spcBef>
              <a:spcPct val="0"/>
            </a:spcBef>
            <a:spcAft>
              <a:spcPct val="35000"/>
            </a:spcAft>
            <a:buNone/>
          </a:pPr>
          <a:r>
            <a:rPr lang="ar-SA" sz="4000" b="1" kern="1200" dirty="0">
              <a:effectLst>
                <a:outerShdw blurRad="38100" dist="38100" dir="2700000" algn="tl">
                  <a:srgbClr val="000000">
                    <a:alpha val="43137"/>
                  </a:srgbClr>
                </a:outerShdw>
              </a:effectLst>
            </a:rPr>
            <a:t>استغلال النفوذ  </a:t>
          </a:r>
          <a:r>
            <a:rPr lang="ar-SA" sz="2400" b="1" kern="1200" dirty="0">
              <a:effectLst>
                <a:outerShdw blurRad="38100" dist="38100" dir="2700000" algn="tl">
                  <a:srgbClr val="000000">
                    <a:alpha val="43137"/>
                  </a:srgbClr>
                </a:outerShdw>
              </a:effectLst>
            </a:rPr>
            <a:t>الفقرة 1 . المادة 2 </a:t>
          </a:r>
          <a:endParaRPr lang="ar-SA" sz="2700" b="1" kern="1200" dirty="0">
            <a:effectLst>
              <a:outerShdw blurRad="38100" dist="38100" dir="2700000" algn="tl">
                <a:srgbClr val="000000">
                  <a:alpha val="43137"/>
                </a:srgbClr>
              </a:outerShdw>
            </a:effectLst>
          </a:endParaRPr>
        </a:p>
      </dsp:txBody>
      <dsp:txXfrm>
        <a:off x="371645" y="1031842"/>
        <a:ext cx="9110106" cy="688455"/>
      </dsp:txXfrm>
    </dsp:sp>
    <dsp:sp modelId="{7E271D92-4F05-4F77-A83B-08A35C43582E}">
      <dsp:nvSpPr>
        <dsp:cNvPr id="0" name=""/>
        <dsp:cNvSpPr/>
      </dsp:nvSpPr>
      <dsp:spPr>
        <a:xfrm>
          <a:off x="6569817" y="1712835"/>
          <a:ext cx="2911935" cy="2652438"/>
        </a:xfrm>
        <a:prstGeom prst="rect">
          <a:avLst/>
        </a:prstGeom>
        <a:solidFill>
          <a:schemeClr val="bg1">
            <a:lumMod val="95000"/>
          </a:schemeClr>
        </a:soli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121920" tIns="121920" rIns="121920" bIns="121920" numCol="1" spcCol="1270" anchor="t" anchorCtr="0">
          <a:noAutofit/>
        </a:bodyPr>
        <a:lstStyle/>
        <a:p>
          <a:pPr marL="0" lvl="0" indent="0" algn="justLow" defTabSz="1422400" rtl="1">
            <a:lnSpc>
              <a:spcPct val="90000"/>
            </a:lnSpc>
            <a:spcBef>
              <a:spcPct val="0"/>
            </a:spcBef>
            <a:spcAft>
              <a:spcPct val="35000"/>
            </a:spcAft>
            <a:buNone/>
          </a:pPr>
          <a:r>
            <a:rPr lang="ar-SA" sz="3200" b="1" kern="1200" dirty="0"/>
            <a:t>استغلال نفوذ الوظيفة لمصلحة شخصية في داخل الدائرة أو خارجها. </a:t>
          </a:r>
          <a:endParaRPr lang="ar-SA" sz="3200" b="1" kern="1200" dirty="0">
            <a:effectLst>
              <a:outerShdw blurRad="38100" dist="38100" dir="2700000" algn="tl">
                <a:srgbClr val="000000">
                  <a:alpha val="43137"/>
                </a:srgbClr>
              </a:outerShdw>
            </a:effectLst>
          </a:endParaRPr>
        </a:p>
      </dsp:txBody>
      <dsp:txXfrm>
        <a:off x="6569817" y="1712835"/>
        <a:ext cx="2911935" cy="2652438"/>
      </dsp:txXfrm>
    </dsp:sp>
    <dsp:sp modelId="{6A5372B1-4FC8-4EC2-9422-C01386D99DBB}">
      <dsp:nvSpPr>
        <dsp:cNvPr id="0" name=""/>
        <dsp:cNvSpPr/>
      </dsp:nvSpPr>
      <dsp:spPr>
        <a:xfrm>
          <a:off x="36969" y="1275891"/>
          <a:ext cx="6542399" cy="1376911"/>
        </a:xfrm>
        <a:prstGeom prst="leftArrow">
          <a:avLst>
            <a:gd name="adj1" fmla="val 50000"/>
            <a:gd name="adj2" fmla="val 50000"/>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0" tIns="137160" rIns="137160" bIns="218585" numCol="1" spcCol="1270" anchor="ctr" anchorCtr="0">
          <a:noAutofit/>
        </a:bodyPr>
        <a:lstStyle/>
        <a:p>
          <a:pPr marL="0" lvl="0" indent="0" algn="ctr" defTabSz="1600200" rtl="1">
            <a:lnSpc>
              <a:spcPct val="90000"/>
            </a:lnSpc>
            <a:spcBef>
              <a:spcPct val="0"/>
            </a:spcBef>
            <a:spcAft>
              <a:spcPct val="35000"/>
            </a:spcAft>
            <a:buNone/>
          </a:pPr>
          <a:r>
            <a:rPr lang="ar-SA" sz="3600" b="1" kern="1200" dirty="0">
              <a:effectLst>
                <a:outerShdw blurRad="38100" dist="38100" dir="2700000" algn="tl">
                  <a:srgbClr val="000000">
                    <a:alpha val="43137"/>
                  </a:srgbClr>
                </a:outerShdw>
              </a:effectLst>
            </a:rPr>
            <a:t>إساءة الاستعمال الإداري </a:t>
          </a:r>
          <a:r>
            <a:rPr lang="ar-SA" sz="1500" b="1" kern="1200" dirty="0">
              <a:effectLst>
                <a:outerShdw blurRad="38100" dist="38100" dir="2700000" algn="tl">
                  <a:srgbClr val="000000">
                    <a:alpha val="43137"/>
                  </a:srgbClr>
                </a:outerShdw>
              </a:effectLst>
            </a:rPr>
            <a:t>الفقرة 5 . المادة 2 </a:t>
          </a:r>
        </a:p>
      </dsp:txBody>
      <dsp:txXfrm>
        <a:off x="381197" y="1620119"/>
        <a:ext cx="6198171" cy="688455"/>
      </dsp:txXfrm>
    </dsp:sp>
    <dsp:sp modelId="{6FFBD660-0883-4569-A402-5A9ECFFC8131}">
      <dsp:nvSpPr>
        <dsp:cNvPr id="0" name=""/>
        <dsp:cNvSpPr/>
      </dsp:nvSpPr>
      <dsp:spPr>
        <a:xfrm>
          <a:off x="3649379" y="2295966"/>
          <a:ext cx="2911935" cy="3558086"/>
        </a:xfrm>
        <a:prstGeom prst="rect">
          <a:avLst/>
        </a:prstGeom>
        <a:solidFill>
          <a:schemeClr val="accent4">
            <a:lumMod val="20000"/>
            <a:lumOff val="80000"/>
          </a:schemeClr>
        </a:solidFill>
        <a:ln w="6350" cap="flat" cmpd="sng" algn="ctr">
          <a:solidFill>
            <a:schemeClr val="accent3">
              <a:hueOff val="1355300"/>
              <a:satOff val="50000"/>
              <a:lumOff val="-735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76200" tIns="76200" rIns="76200" bIns="76200" numCol="1" spcCol="1270" anchor="t" anchorCtr="0">
          <a:noAutofit/>
        </a:bodyPr>
        <a:lstStyle/>
        <a:p>
          <a:pPr marL="0" lvl="0" indent="0" algn="justLow" defTabSz="889000" rtl="1">
            <a:lnSpc>
              <a:spcPct val="90000"/>
            </a:lnSpc>
            <a:spcBef>
              <a:spcPct val="0"/>
            </a:spcBef>
            <a:spcAft>
              <a:spcPct val="35000"/>
            </a:spcAft>
            <a:buNone/>
          </a:pPr>
          <a:r>
            <a:rPr lang="ar-SA" sz="2000" b="1" kern="1200" dirty="0"/>
            <a:t>سوء الاستعمال الإداري كالعبث بالأنظمة والاوامر والتعليمات وبطريق تنفيذها امتناعاً أو تأخيراً ينشأ عنه ضرر خاص أو عام ويدخل ضمن ذلك تعمد تفسير النظم والأوامر والتعليمات على غير وجهها الصحيح أو في غير موضعها بقصد الأضرار بمصلحة حكومية لقاء مصلحة شخصية واستغلال النفوذ أياً كان نوعه في تفسير الأوامر وتنفيذها لمصلحة شخصية عن طريق مباشر أو غير مباشر. </a:t>
          </a:r>
          <a:endParaRPr lang="ar-SA" sz="2000" b="1" kern="1200" dirty="0">
            <a:effectLst>
              <a:outerShdw blurRad="38100" dist="38100" dir="2700000" algn="tl">
                <a:srgbClr val="000000">
                  <a:alpha val="43137"/>
                </a:srgbClr>
              </a:outerShdw>
            </a:effectLst>
          </a:endParaRPr>
        </a:p>
      </dsp:txBody>
      <dsp:txXfrm>
        <a:off x="3649379" y="2295966"/>
        <a:ext cx="2911935" cy="3558086"/>
      </dsp:txXfrm>
    </dsp:sp>
    <dsp:sp modelId="{007D3327-423C-4E49-AE74-1BBE50E8BCB4}">
      <dsp:nvSpPr>
        <dsp:cNvPr id="0" name=""/>
        <dsp:cNvSpPr/>
      </dsp:nvSpPr>
      <dsp:spPr>
        <a:xfrm>
          <a:off x="18159" y="1834928"/>
          <a:ext cx="3630464" cy="1607998"/>
        </a:xfrm>
        <a:prstGeom prst="leftArrow">
          <a:avLst>
            <a:gd name="adj1" fmla="val 50000"/>
            <a:gd name="adj2" fmla="val 5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0" tIns="106680" rIns="106680" bIns="218585" numCol="1" spcCol="1270" anchor="ctr" anchorCtr="0">
          <a:noAutofit/>
        </a:bodyPr>
        <a:lstStyle/>
        <a:p>
          <a:pPr marL="0" lvl="0" indent="0" algn="ctr" defTabSz="1244600" rtl="1">
            <a:lnSpc>
              <a:spcPct val="90000"/>
            </a:lnSpc>
            <a:spcBef>
              <a:spcPct val="0"/>
            </a:spcBef>
            <a:spcAft>
              <a:spcPct val="35000"/>
            </a:spcAft>
            <a:buNone/>
          </a:pPr>
          <a:r>
            <a:rPr lang="ar-SA" sz="2800" b="1" kern="1200" dirty="0">
              <a:effectLst>
                <a:outerShdw blurRad="38100" dist="38100" dir="2700000" algn="tl">
                  <a:srgbClr val="000000">
                    <a:alpha val="43137"/>
                  </a:srgbClr>
                </a:outerShdw>
              </a:effectLst>
            </a:rPr>
            <a:t>إساءة استعمال السلطة   </a:t>
          </a:r>
          <a:r>
            <a:rPr lang="ar-SA" sz="1600" b="1" kern="1200" dirty="0">
              <a:effectLst>
                <a:outerShdw blurRad="38100" dist="38100" dir="2700000" algn="tl">
                  <a:srgbClr val="000000">
                    <a:alpha val="43137"/>
                  </a:srgbClr>
                </a:outerShdw>
              </a:effectLst>
            </a:rPr>
            <a:t>الفقرة 8 . المادة 2 </a:t>
          </a:r>
        </a:p>
      </dsp:txBody>
      <dsp:txXfrm>
        <a:off x="420159" y="2236928"/>
        <a:ext cx="3228464" cy="803999"/>
      </dsp:txXfrm>
    </dsp:sp>
    <dsp:sp modelId="{59F1EEF1-5C16-426A-99A2-713CB7A1434E}">
      <dsp:nvSpPr>
        <dsp:cNvPr id="0" name=""/>
        <dsp:cNvSpPr/>
      </dsp:nvSpPr>
      <dsp:spPr>
        <a:xfrm>
          <a:off x="744927" y="2945455"/>
          <a:ext cx="2911935" cy="3385447"/>
        </a:xfrm>
        <a:prstGeom prst="rect">
          <a:avLst/>
        </a:prstGeom>
        <a:solidFill>
          <a:schemeClr val="accent2">
            <a:lumMod val="20000"/>
            <a:lumOff val="80000"/>
          </a:schemeClr>
        </a:solidFill>
        <a:ln w="6350" cap="flat" cmpd="sng" algn="ctr">
          <a:solidFill>
            <a:schemeClr val="accent3">
              <a:hueOff val="2710599"/>
              <a:satOff val="100000"/>
              <a:lumOff val="-14706"/>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76200" tIns="76200" rIns="76200" bIns="76200" numCol="1" spcCol="1270" anchor="t" anchorCtr="0">
          <a:noAutofit/>
        </a:bodyPr>
        <a:lstStyle/>
        <a:p>
          <a:pPr marL="0" lvl="0" indent="0" algn="justLow" defTabSz="889000" rtl="1">
            <a:lnSpc>
              <a:spcPct val="90000"/>
            </a:lnSpc>
            <a:spcBef>
              <a:spcPct val="0"/>
            </a:spcBef>
            <a:spcAft>
              <a:spcPct val="35000"/>
            </a:spcAft>
            <a:buNone/>
          </a:pPr>
          <a:r>
            <a:rPr lang="ar-SA" sz="2000" b="1" kern="1200" dirty="0"/>
            <a:t>إساءة المعاملة أو الإكراه باسم الوظيفة كالتعذيب أو القسوة أو مصادرة الاموال وسلب الحريات الشخصية ويدخل ضمن ذلك التنكيل والتغريم والسجن والنفي والاقامة الإجبارية في جهة معينة ودخول المنازل بغير الطرق النظامية المشروعة والإكراه على الإعارة أو الإجازة أو البيع أو الشراء وتحصيل ضرائب تزيد عن المقادير المستحقة أو المفروضة نظاماً.  </a:t>
          </a:r>
          <a:endParaRPr lang="ar-SA" sz="2000" b="1" kern="1200" dirty="0">
            <a:effectLst>
              <a:outerShdw blurRad="38100" dist="38100" dir="2700000" algn="tl">
                <a:srgbClr val="000000">
                  <a:alpha val="43137"/>
                </a:srgbClr>
              </a:outerShdw>
            </a:effectLst>
          </a:endParaRPr>
        </a:p>
      </dsp:txBody>
      <dsp:txXfrm>
        <a:off x="744927" y="2945455"/>
        <a:ext cx="2911935" cy="33854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742192-126B-448A-9032-F304BA3D46FD}">
      <dsp:nvSpPr>
        <dsp:cNvPr id="0" name=""/>
        <dsp:cNvSpPr/>
      </dsp:nvSpPr>
      <dsp:spPr>
        <a:xfrm>
          <a:off x="2552655" y="2241370"/>
          <a:ext cx="1597046" cy="1597046"/>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b="1" kern="1200"/>
            <a:t>صور اساءة الاستعمال الاداري</a:t>
          </a:r>
        </a:p>
      </dsp:txBody>
      <dsp:txXfrm>
        <a:off x="2786537" y="2475252"/>
        <a:ext cx="1129282" cy="1129282"/>
      </dsp:txXfrm>
    </dsp:sp>
    <dsp:sp modelId="{39AAF257-9FAB-4385-A37D-BEA762C1E00D}">
      <dsp:nvSpPr>
        <dsp:cNvPr id="0" name=""/>
        <dsp:cNvSpPr/>
      </dsp:nvSpPr>
      <dsp:spPr>
        <a:xfrm rot="16200000">
          <a:off x="3181299" y="1658962"/>
          <a:ext cx="339757" cy="542995"/>
        </a:xfrm>
        <a:prstGeom prst="rightArrow">
          <a:avLst>
            <a:gd name="adj1" fmla="val 60000"/>
            <a:gd name="adj2" fmla="val 5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b="1" kern="1200"/>
        </a:p>
      </dsp:txBody>
      <dsp:txXfrm>
        <a:off x="3232263" y="1818525"/>
        <a:ext cx="237830" cy="325797"/>
      </dsp:txXfrm>
    </dsp:sp>
    <dsp:sp modelId="{432EF7EA-755E-49D7-B0A9-C7F408113CE7}">
      <dsp:nvSpPr>
        <dsp:cNvPr id="0" name=""/>
        <dsp:cNvSpPr/>
      </dsp:nvSpPr>
      <dsp:spPr>
        <a:xfrm>
          <a:off x="2552655" y="3272"/>
          <a:ext cx="1597046" cy="1597046"/>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b="1" kern="1200"/>
            <a:t>العبث في الانظمة</a:t>
          </a:r>
        </a:p>
      </dsp:txBody>
      <dsp:txXfrm>
        <a:off x="2786537" y="237154"/>
        <a:ext cx="1129282" cy="1129282"/>
      </dsp:txXfrm>
    </dsp:sp>
    <dsp:sp modelId="{40D55B87-A018-4086-87F9-03B801E4DB71}">
      <dsp:nvSpPr>
        <dsp:cNvPr id="0" name=""/>
        <dsp:cNvSpPr/>
      </dsp:nvSpPr>
      <dsp:spPr>
        <a:xfrm>
          <a:off x="4290733" y="2768396"/>
          <a:ext cx="339757" cy="542995"/>
        </a:xfrm>
        <a:prstGeom prst="rightArrow">
          <a:avLst>
            <a:gd name="adj1" fmla="val 60000"/>
            <a:gd name="adj2" fmla="val 50000"/>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b="1" kern="1200"/>
        </a:p>
      </dsp:txBody>
      <dsp:txXfrm>
        <a:off x="4290733" y="2876995"/>
        <a:ext cx="237830" cy="325797"/>
      </dsp:txXfrm>
    </dsp:sp>
    <dsp:sp modelId="{76D82F01-5497-4781-AF7E-0FF75A7ED71B}">
      <dsp:nvSpPr>
        <dsp:cNvPr id="0" name=""/>
        <dsp:cNvSpPr/>
      </dsp:nvSpPr>
      <dsp:spPr>
        <a:xfrm>
          <a:off x="4790753" y="2241370"/>
          <a:ext cx="1597046" cy="1597046"/>
        </a:xfrm>
        <a:prstGeom prst="ellipse">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b="1" kern="1200"/>
            <a:t>العبث في تنفيذها</a:t>
          </a:r>
        </a:p>
      </dsp:txBody>
      <dsp:txXfrm>
        <a:off x="5024635" y="2475252"/>
        <a:ext cx="1129282" cy="1129282"/>
      </dsp:txXfrm>
    </dsp:sp>
    <dsp:sp modelId="{CB92A4A4-5947-497C-B72D-6B08CB50F086}">
      <dsp:nvSpPr>
        <dsp:cNvPr id="0" name=""/>
        <dsp:cNvSpPr/>
      </dsp:nvSpPr>
      <dsp:spPr>
        <a:xfrm rot="5400000">
          <a:off x="3181299" y="3877829"/>
          <a:ext cx="339757" cy="542995"/>
        </a:xfrm>
        <a:prstGeom prst="rightArrow">
          <a:avLst>
            <a:gd name="adj1" fmla="val 60000"/>
            <a:gd name="adj2" fmla="val 50000"/>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b="1" kern="1200"/>
        </a:p>
      </dsp:txBody>
      <dsp:txXfrm>
        <a:off x="3232263" y="3935465"/>
        <a:ext cx="237830" cy="325797"/>
      </dsp:txXfrm>
    </dsp:sp>
    <dsp:sp modelId="{FCEB26A6-36A2-40F4-AFC4-1E37ADC519C8}">
      <dsp:nvSpPr>
        <dsp:cNvPr id="0" name=""/>
        <dsp:cNvSpPr/>
      </dsp:nvSpPr>
      <dsp:spPr>
        <a:xfrm>
          <a:off x="2552655" y="4479469"/>
          <a:ext cx="1597046" cy="1597046"/>
        </a:xfrm>
        <a:prstGeom prst="ellipse">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b="1" kern="1200"/>
            <a:t>تعمد التفسير الخاطئ</a:t>
          </a:r>
        </a:p>
      </dsp:txBody>
      <dsp:txXfrm>
        <a:off x="2786537" y="4713351"/>
        <a:ext cx="1129282" cy="1129282"/>
      </dsp:txXfrm>
    </dsp:sp>
    <dsp:sp modelId="{EA0AFAA9-F092-44B7-91BA-B881047A9084}">
      <dsp:nvSpPr>
        <dsp:cNvPr id="0" name=""/>
        <dsp:cNvSpPr/>
      </dsp:nvSpPr>
      <dsp:spPr>
        <a:xfrm rot="10800000">
          <a:off x="2071866" y="2768396"/>
          <a:ext cx="339757" cy="542995"/>
        </a:xfrm>
        <a:prstGeom prst="rightArrow">
          <a:avLst>
            <a:gd name="adj1" fmla="val 60000"/>
            <a:gd name="adj2" fmla="val 5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b="1" kern="1200"/>
        </a:p>
      </dsp:txBody>
      <dsp:txXfrm rot="10800000">
        <a:off x="2173793" y="2876995"/>
        <a:ext cx="237830" cy="325797"/>
      </dsp:txXfrm>
    </dsp:sp>
    <dsp:sp modelId="{D410360A-8A7C-4703-A137-A0EC009E3819}">
      <dsp:nvSpPr>
        <dsp:cNvPr id="0" name=""/>
        <dsp:cNvSpPr/>
      </dsp:nvSpPr>
      <dsp:spPr>
        <a:xfrm>
          <a:off x="314557" y="2241370"/>
          <a:ext cx="1597046" cy="1597046"/>
        </a:xfrm>
        <a:prstGeom prst="ellipse">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b="1" kern="1200"/>
            <a:t>استغلال النفوذ في التفسير</a:t>
          </a:r>
        </a:p>
      </dsp:txBody>
      <dsp:txXfrm>
        <a:off x="548439" y="2475252"/>
        <a:ext cx="1129282" cy="11292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95730-9661-4D6D-95C7-435AB09929D2}">
      <dsp:nvSpPr>
        <dsp:cNvPr id="0" name=""/>
        <dsp:cNvSpPr/>
      </dsp:nvSpPr>
      <dsp:spPr>
        <a:xfrm>
          <a:off x="1625599" y="0"/>
          <a:ext cx="6502400" cy="1235767"/>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1460" tIns="251460" rIns="251460" bIns="251460" numCol="1" spcCol="1270" anchor="ctr" anchorCtr="0">
          <a:noAutofit/>
        </a:bodyPr>
        <a:lstStyle/>
        <a:p>
          <a:pPr marL="0" lvl="0" indent="0" algn="ctr" defTabSz="2933700" rtl="1">
            <a:lnSpc>
              <a:spcPct val="90000"/>
            </a:lnSpc>
            <a:spcBef>
              <a:spcPct val="0"/>
            </a:spcBef>
            <a:spcAft>
              <a:spcPct val="35000"/>
            </a:spcAft>
            <a:buNone/>
          </a:pPr>
          <a:r>
            <a:rPr lang="ar-SA" sz="6600" b="1" kern="1200" dirty="0">
              <a:effectLst>
                <a:outerShdw blurRad="38100" dist="38100" dir="2700000" algn="tl">
                  <a:srgbClr val="000000">
                    <a:alpha val="43137"/>
                  </a:srgbClr>
                </a:outerShdw>
              </a:effectLst>
            </a:rPr>
            <a:t>موظف عام</a:t>
          </a:r>
        </a:p>
      </dsp:txBody>
      <dsp:txXfrm>
        <a:off x="3019284" y="36194"/>
        <a:ext cx="5072521" cy="1163379"/>
      </dsp:txXfrm>
    </dsp:sp>
    <dsp:sp modelId="{E3895D39-2108-44B9-824D-1FFBD7E9B120}">
      <dsp:nvSpPr>
        <dsp:cNvPr id="0" name=""/>
        <dsp:cNvSpPr/>
      </dsp:nvSpPr>
      <dsp:spPr>
        <a:xfrm>
          <a:off x="1081024" y="1460452"/>
          <a:ext cx="6502400" cy="1235767"/>
        </a:xfrm>
        <a:prstGeom prst="roundRect">
          <a:avLst>
            <a:gd name="adj" fmla="val 10000"/>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1460" tIns="251460" rIns="251460" bIns="251460" numCol="1" spcCol="1270" anchor="ctr" anchorCtr="0">
          <a:noAutofit/>
        </a:bodyPr>
        <a:lstStyle/>
        <a:p>
          <a:pPr marL="0" lvl="0" indent="0" algn="ctr" defTabSz="2933700" rtl="1">
            <a:lnSpc>
              <a:spcPct val="90000"/>
            </a:lnSpc>
            <a:spcBef>
              <a:spcPct val="0"/>
            </a:spcBef>
            <a:spcAft>
              <a:spcPct val="35000"/>
            </a:spcAft>
            <a:buNone/>
          </a:pPr>
          <a:r>
            <a:rPr lang="ar-SA" sz="6600" b="1" kern="1200" dirty="0">
              <a:effectLst>
                <a:outerShdw blurRad="38100" dist="38100" dir="2700000" algn="tl">
                  <a:srgbClr val="000000">
                    <a:alpha val="43137"/>
                  </a:srgbClr>
                </a:outerShdw>
              </a:effectLst>
            </a:rPr>
            <a:t>الفعل المادي </a:t>
          </a:r>
        </a:p>
      </dsp:txBody>
      <dsp:txXfrm>
        <a:off x="2465042" y="1496646"/>
        <a:ext cx="5082187" cy="1163379"/>
      </dsp:txXfrm>
    </dsp:sp>
    <dsp:sp modelId="{5F0BCFA9-B974-4558-A851-263C5F1E631B}">
      <dsp:nvSpPr>
        <dsp:cNvPr id="0" name=""/>
        <dsp:cNvSpPr/>
      </dsp:nvSpPr>
      <dsp:spPr>
        <a:xfrm>
          <a:off x="544575" y="2920905"/>
          <a:ext cx="6502400" cy="1235767"/>
        </a:xfrm>
        <a:prstGeom prst="roundRect">
          <a:avLst>
            <a:gd name="adj" fmla="val 10000"/>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4320" tIns="274320" rIns="274320" bIns="274320" numCol="1" spcCol="1270" anchor="ctr" anchorCtr="0">
          <a:noAutofit/>
        </a:bodyPr>
        <a:lstStyle/>
        <a:p>
          <a:pPr marL="0" lvl="0" indent="0" algn="ctr" defTabSz="3200400" rtl="1">
            <a:lnSpc>
              <a:spcPct val="90000"/>
            </a:lnSpc>
            <a:spcBef>
              <a:spcPct val="0"/>
            </a:spcBef>
            <a:spcAft>
              <a:spcPct val="35000"/>
            </a:spcAft>
            <a:buNone/>
          </a:pPr>
          <a:r>
            <a:rPr lang="ar-SA" sz="7200" b="1" kern="1200" dirty="0">
              <a:effectLst>
                <a:outerShdw blurRad="38100" dist="38100" dir="2700000" algn="tl">
                  <a:srgbClr val="000000">
                    <a:alpha val="43137"/>
                  </a:srgbClr>
                </a:outerShdw>
              </a:effectLst>
            </a:rPr>
            <a:t>التعمد للفعل</a:t>
          </a:r>
          <a:r>
            <a:rPr lang="ar-SA" sz="4600" b="1" kern="1200" dirty="0">
              <a:effectLst>
                <a:outerShdw blurRad="38100" dist="38100" dir="2700000" algn="tl">
                  <a:srgbClr val="000000">
                    <a:alpha val="43137"/>
                  </a:srgbClr>
                </a:outerShdw>
              </a:effectLst>
            </a:rPr>
            <a:t> </a:t>
          </a:r>
        </a:p>
      </dsp:txBody>
      <dsp:txXfrm>
        <a:off x="1920466" y="2957099"/>
        <a:ext cx="5090315" cy="1163379"/>
      </dsp:txXfrm>
    </dsp:sp>
    <dsp:sp modelId="{F0D489D3-F105-4CAB-A5DA-CB16B9027536}">
      <dsp:nvSpPr>
        <dsp:cNvPr id="0" name=""/>
        <dsp:cNvSpPr/>
      </dsp:nvSpPr>
      <dsp:spPr>
        <a:xfrm>
          <a:off x="0" y="4381357"/>
          <a:ext cx="6502400" cy="1235767"/>
        </a:xfrm>
        <a:prstGeom prst="roundRect">
          <a:avLst>
            <a:gd name="adj" fmla="val 1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4320" tIns="274320" rIns="274320" bIns="274320" numCol="1" spcCol="1270" anchor="ctr" anchorCtr="0">
          <a:noAutofit/>
        </a:bodyPr>
        <a:lstStyle/>
        <a:p>
          <a:pPr marL="0" lvl="0" indent="0" algn="ctr" defTabSz="3200400" rtl="1">
            <a:lnSpc>
              <a:spcPct val="90000"/>
            </a:lnSpc>
            <a:spcBef>
              <a:spcPct val="0"/>
            </a:spcBef>
            <a:spcAft>
              <a:spcPct val="35000"/>
            </a:spcAft>
            <a:buNone/>
          </a:pPr>
          <a:r>
            <a:rPr lang="ar-SA" sz="7200" b="1" kern="1200" dirty="0">
              <a:effectLst>
                <a:outerShdw blurRad="38100" dist="38100" dir="2700000" algn="tl">
                  <a:srgbClr val="000000">
                    <a:alpha val="43137"/>
                  </a:srgbClr>
                </a:outerShdw>
              </a:effectLst>
            </a:rPr>
            <a:t>الضرر</a:t>
          </a:r>
          <a:r>
            <a:rPr lang="ar-SA" sz="4600" b="1" kern="1200" dirty="0">
              <a:effectLst>
                <a:outerShdw blurRad="38100" dist="38100" dir="2700000" algn="tl">
                  <a:srgbClr val="000000">
                    <a:alpha val="43137"/>
                  </a:srgbClr>
                </a:outerShdw>
              </a:effectLst>
            </a:rPr>
            <a:t> </a:t>
          </a:r>
        </a:p>
      </dsp:txBody>
      <dsp:txXfrm>
        <a:off x="1384018" y="4417551"/>
        <a:ext cx="5082187" cy="1163379"/>
      </dsp:txXfrm>
    </dsp:sp>
    <dsp:sp modelId="{D2F61B9E-A631-4581-9B25-75B680AD9FF1}">
      <dsp:nvSpPr>
        <dsp:cNvPr id="0" name=""/>
        <dsp:cNvSpPr/>
      </dsp:nvSpPr>
      <dsp:spPr>
        <a:xfrm>
          <a:off x="1625599" y="946485"/>
          <a:ext cx="803248" cy="803248"/>
        </a:xfrm>
        <a:prstGeom prst="downArrow">
          <a:avLst>
            <a:gd name="adj1" fmla="val 55000"/>
            <a:gd name="adj2" fmla="val 45000"/>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endParaRPr lang="ar-SA" sz="3600" b="1" kern="1200">
            <a:effectLst>
              <a:outerShdw blurRad="38100" dist="38100" dir="2700000" algn="tl">
                <a:srgbClr val="000000">
                  <a:alpha val="43137"/>
                </a:srgbClr>
              </a:outerShdw>
            </a:effectLst>
          </a:endParaRPr>
        </a:p>
      </dsp:txBody>
      <dsp:txXfrm>
        <a:off x="1806330" y="946485"/>
        <a:ext cx="441786" cy="604444"/>
      </dsp:txXfrm>
    </dsp:sp>
    <dsp:sp modelId="{DC9EDC4D-88B3-4BA4-8337-6DB32D108F5C}">
      <dsp:nvSpPr>
        <dsp:cNvPr id="0" name=""/>
        <dsp:cNvSpPr/>
      </dsp:nvSpPr>
      <dsp:spPr>
        <a:xfrm>
          <a:off x="1081024" y="2406938"/>
          <a:ext cx="803248" cy="803248"/>
        </a:xfrm>
        <a:prstGeom prst="downArrow">
          <a:avLst>
            <a:gd name="adj1" fmla="val 55000"/>
            <a:gd name="adj2" fmla="val 45000"/>
          </a:avLst>
        </a:prstGeom>
        <a:solidFill>
          <a:schemeClr val="accent3">
            <a:tint val="40000"/>
            <a:alpha val="90000"/>
            <a:hueOff val="1014570"/>
            <a:satOff val="50000"/>
            <a:lumOff val="890"/>
            <a:alphaOff val="0"/>
          </a:schemeClr>
        </a:solidFill>
        <a:ln w="6350" cap="flat" cmpd="sng" algn="ctr">
          <a:solidFill>
            <a:schemeClr val="accent3">
              <a:tint val="40000"/>
              <a:alpha val="90000"/>
              <a:hueOff val="1014570"/>
              <a:satOff val="50000"/>
              <a:lumOff val="89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endParaRPr lang="ar-SA" sz="3600" b="1" kern="1200">
            <a:effectLst>
              <a:outerShdw blurRad="38100" dist="38100" dir="2700000" algn="tl">
                <a:srgbClr val="000000">
                  <a:alpha val="43137"/>
                </a:srgbClr>
              </a:outerShdw>
            </a:effectLst>
          </a:endParaRPr>
        </a:p>
      </dsp:txBody>
      <dsp:txXfrm>
        <a:off x="1261755" y="2406938"/>
        <a:ext cx="441786" cy="604444"/>
      </dsp:txXfrm>
    </dsp:sp>
    <dsp:sp modelId="{966ED62C-AEE4-4B80-9411-4BB4B7A2ED8F}">
      <dsp:nvSpPr>
        <dsp:cNvPr id="0" name=""/>
        <dsp:cNvSpPr/>
      </dsp:nvSpPr>
      <dsp:spPr>
        <a:xfrm>
          <a:off x="544575" y="3867390"/>
          <a:ext cx="803248" cy="803248"/>
        </a:xfrm>
        <a:prstGeom prst="downArrow">
          <a:avLst>
            <a:gd name="adj1" fmla="val 55000"/>
            <a:gd name="adj2" fmla="val 45000"/>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endParaRPr lang="ar-SA" sz="3600" b="1" kern="1200">
            <a:effectLst>
              <a:outerShdw blurRad="38100" dist="38100" dir="2700000" algn="tl">
                <a:srgbClr val="000000">
                  <a:alpha val="43137"/>
                </a:srgbClr>
              </a:outerShdw>
            </a:effectLst>
          </a:endParaRPr>
        </a:p>
      </dsp:txBody>
      <dsp:txXfrm>
        <a:off x="725306" y="3867390"/>
        <a:ext cx="441786" cy="6044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D87599-9C0E-44EF-BCDE-E121258FD97B}">
      <dsp:nvSpPr>
        <dsp:cNvPr id="0" name=""/>
        <dsp:cNvSpPr/>
      </dsp:nvSpPr>
      <dsp:spPr>
        <a:xfrm>
          <a:off x="2461132" y="5708770"/>
          <a:ext cx="390370" cy="91440"/>
        </a:xfrm>
        <a:custGeom>
          <a:avLst/>
          <a:gdLst/>
          <a:ahLst/>
          <a:cxnLst/>
          <a:rect l="0" t="0" r="0" b="0"/>
          <a:pathLst>
            <a:path>
              <a:moveTo>
                <a:pt x="390370" y="45720"/>
              </a:moveTo>
              <a:lnTo>
                <a:pt x="0" y="4572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6CBAF1-F263-4B02-933E-65FDE5CD6DA6}">
      <dsp:nvSpPr>
        <dsp:cNvPr id="0" name=""/>
        <dsp:cNvSpPr/>
      </dsp:nvSpPr>
      <dsp:spPr>
        <a:xfrm>
          <a:off x="4803352" y="5708770"/>
          <a:ext cx="390370" cy="91440"/>
        </a:xfrm>
        <a:custGeom>
          <a:avLst/>
          <a:gdLst/>
          <a:ahLst/>
          <a:cxnLst/>
          <a:rect l="0" t="0" r="0" b="0"/>
          <a:pathLst>
            <a:path>
              <a:moveTo>
                <a:pt x="390370" y="45720"/>
              </a:moveTo>
              <a:lnTo>
                <a:pt x="0" y="457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D4353B-E050-42B3-9ADE-56DB8DB4DBA5}">
      <dsp:nvSpPr>
        <dsp:cNvPr id="0" name=""/>
        <dsp:cNvSpPr/>
      </dsp:nvSpPr>
      <dsp:spPr>
        <a:xfrm>
          <a:off x="7145573" y="3236603"/>
          <a:ext cx="390370" cy="2517886"/>
        </a:xfrm>
        <a:custGeom>
          <a:avLst/>
          <a:gdLst/>
          <a:ahLst/>
          <a:cxnLst/>
          <a:rect l="0" t="0" r="0" b="0"/>
          <a:pathLst>
            <a:path>
              <a:moveTo>
                <a:pt x="390370" y="0"/>
              </a:moveTo>
              <a:lnTo>
                <a:pt x="195185" y="0"/>
              </a:lnTo>
              <a:lnTo>
                <a:pt x="195185" y="2517886"/>
              </a:lnTo>
              <a:lnTo>
                <a:pt x="0" y="251788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B15878-E060-4E37-A139-66A96B9E16D5}">
      <dsp:nvSpPr>
        <dsp:cNvPr id="0" name=""/>
        <dsp:cNvSpPr/>
      </dsp:nvSpPr>
      <dsp:spPr>
        <a:xfrm>
          <a:off x="2461132" y="4869474"/>
          <a:ext cx="390370" cy="91440"/>
        </a:xfrm>
        <a:custGeom>
          <a:avLst/>
          <a:gdLst/>
          <a:ahLst/>
          <a:cxnLst/>
          <a:rect l="0" t="0" r="0" b="0"/>
          <a:pathLst>
            <a:path>
              <a:moveTo>
                <a:pt x="390370" y="45720"/>
              </a:moveTo>
              <a:lnTo>
                <a:pt x="0" y="4572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4AC15E-2117-45E9-A031-5E3A8C907CD7}">
      <dsp:nvSpPr>
        <dsp:cNvPr id="0" name=""/>
        <dsp:cNvSpPr/>
      </dsp:nvSpPr>
      <dsp:spPr>
        <a:xfrm>
          <a:off x="4803352" y="3446427"/>
          <a:ext cx="390370" cy="1468767"/>
        </a:xfrm>
        <a:custGeom>
          <a:avLst/>
          <a:gdLst/>
          <a:ahLst/>
          <a:cxnLst/>
          <a:rect l="0" t="0" r="0" b="0"/>
          <a:pathLst>
            <a:path>
              <a:moveTo>
                <a:pt x="390370" y="0"/>
              </a:moveTo>
              <a:lnTo>
                <a:pt x="195185" y="0"/>
              </a:lnTo>
              <a:lnTo>
                <a:pt x="195185" y="1468767"/>
              </a:lnTo>
              <a:lnTo>
                <a:pt x="0" y="146876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4C1442-46BF-4517-867A-E53888A57676}">
      <dsp:nvSpPr>
        <dsp:cNvPr id="0" name=""/>
        <dsp:cNvSpPr/>
      </dsp:nvSpPr>
      <dsp:spPr>
        <a:xfrm>
          <a:off x="2461132" y="3656251"/>
          <a:ext cx="390370" cy="419647"/>
        </a:xfrm>
        <a:custGeom>
          <a:avLst/>
          <a:gdLst/>
          <a:ahLst/>
          <a:cxnLst/>
          <a:rect l="0" t="0" r="0" b="0"/>
          <a:pathLst>
            <a:path>
              <a:moveTo>
                <a:pt x="390370" y="0"/>
              </a:moveTo>
              <a:lnTo>
                <a:pt x="195185" y="0"/>
              </a:lnTo>
              <a:lnTo>
                <a:pt x="195185" y="419647"/>
              </a:lnTo>
              <a:lnTo>
                <a:pt x="0" y="41964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22B450-8340-4665-BB98-AC6798BE229E}">
      <dsp:nvSpPr>
        <dsp:cNvPr id="0" name=""/>
        <dsp:cNvSpPr/>
      </dsp:nvSpPr>
      <dsp:spPr>
        <a:xfrm>
          <a:off x="2461132" y="3236603"/>
          <a:ext cx="390370" cy="419647"/>
        </a:xfrm>
        <a:custGeom>
          <a:avLst/>
          <a:gdLst/>
          <a:ahLst/>
          <a:cxnLst/>
          <a:rect l="0" t="0" r="0" b="0"/>
          <a:pathLst>
            <a:path>
              <a:moveTo>
                <a:pt x="390370" y="419647"/>
              </a:moveTo>
              <a:lnTo>
                <a:pt x="195185" y="419647"/>
              </a:lnTo>
              <a:lnTo>
                <a:pt x="195185" y="0"/>
              </a:lnTo>
              <a:lnTo>
                <a:pt x="0"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CBE1C9-E35F-452C-B078-EA29FE7F77C0}">
      <dsp:nvSpPr>
        <dsp:cNvPr id="0" name=""/>
        <dsp:cNvSpPr/>
      </dsp:nvSpPr>
      <dsp:spPr>
        <a:xfrm>
          <a:off x="4803352" y="3446427"/>
          <a:ext cx="390370" cy="209823"/>
        </a:xfrm>
        <a:custGeom>
          <a:avLst/>
          <a:gdLst/>
          <a:ahLst/>
          <a:cxnLst/>
          <a:rect l="0" t="0" r="0" b="0"/>
          <a:pathLst>
            <a:path>
              <a:moveTo>
                <a:pt x="390370" y="0"/>
              </a:moveTo>
              <a:lnTo>
                <a:pt x="195185" y="0"/>
              </a:lnTo>
              <a:lnTo>
                <a:pt x="195185" y="209823"/>
              </a:lnTo>
              <a:lnTo>
                <a:pt x="0" y="20982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CA07B2-D8D2-4CEE-A330-85640422EAB9}">
      <dsp:nvSpPr>
        <dsp:cNvPr id="0" name=""/>
        <dsp:cNvSpPr/>
      </dsp:nvSpPr>
      <dsp:spPr>
        <a:xfrm>
          <a:off x="2461132" y="1977660"/>
          <a:ext cx="390370" cy="419647"/>
        </a:xfrm>
        <a:custGeom>
          <a:avLst/>
          <a:gdLst/>
          <a:ahLst/>
          <a:cxnLst/>
          <a:rect l="0" t="0" r="0" b="0"/>
          <a:pathLst>
            <a:path>
              <a:moveTo>
                <a:pt x="390370" y="0"/>
              </a:moveTo>
              <a:lnTo>
                <a:pt x="195185" y="0"/>
              </a:lnTo>
              <a:lnTo>
                <a:pt x="195185" y="419647"/>
              </a:lnTo>
              <a:lnTo>
                <a:pt x="0" y="41964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06D763-D34C-410C-B9E4-D9CD2705CB18}">
      <dsp:nvSpPr>
        <dsp:cNvPr id="0" name=""/>
        <dsp:cNvSpPr/>
      </dsp:nvSpPr>
      <dsp:spPr>
        <a:xfrm>
          <a:off x="2461132" y="1558012"/>
          <a:ext cx="390370" cy="419647"/>
        </a:xfrm>
        <a:custGeom>
          <a:avLst/>
          <a:gdLst/>
          <a:ahLst/>
          <a:cxnLst/>
          <a:rect l="0" t="0" r="0" b="0"/>
          <a:pathLst>
            <a:path>
              <a:moveTo>
                <a:pt x="390370" y="419647"/>
              </a:moveTo>
              <a:lnTo>
                <a:pt x="195185" y="419647"/>
              </a:lnTo>
              <a:lnTo>
                <a:pt x="195185" y="0"/>
              </a:lnTo>
              <a:lnTo>
                <a:pt x="0"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1E7D14-A867-4D8A-AC23-7A5A29D725B8}">
      <dsp:nvSpPr>
        <dsp:cNvPr id="0" name=""/>
        <dsp:cNvSpPr/>
      </dsp:nvSpPr>
      <dsp:spPr>
        <a:xfrm>
          <a:off x="4803352" y="1977660"/>
          <a:ext cx="390370" cy="1468767"/>
        </a:xfrm>
        <a:custGeom>
          <a:avLst/>
          <a:gdLst/>
          <a:ahLst/>
          <a:cxnLst/>
          <a:rect l="0" t="0" r="0" b="0"/>
          <a:pathLst>
            <a:path>
              <a:moveTo>
                <a:pt x="390370" y="1468767"/>
              </a:moveTo>
              <a:lnTo>
                <a:pt x="195185" y="1468767"/>
              </a:lnTo>
              <a:lnTo>
                <a:pt x="195185" y="0"/>
              </a:lnTo>
              <a:lnTo>
                <a:pt x="0"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00300E-B13B-4777-B8D1-85CE0BD2A82E}">
      <dsp:nvSpPr>
        <dsp:cNvPr id="0" name=""/>
        <dsp:cNvSpPr/>
      </dsp:nvSpPr>
      <dsp:spPr>
        <a:xfrm>
          <a:off x="7145573" y="3236603"/>
          <a:ext cx="390370" cy="209823"/>
        </a:xfrm>
        <a:custGeom>
          <a:avLst/>
          <a:gdLst/>
          <a:ahLst/>
          <a:cxnLst/>
          <a:rect l="0" t="0" r="0" b="0"/>
          <a:pathLst>
            <a:path>
              <a:moveTo>
                <a:pt x="390370" y="0"/>
              </a:moveTo>
              <a:lnTo>
                <a:pt x="195185" y="0"/>
              </a:lnTo>
              <a:lnTo>
                <a:pt x="195185" y="209823"/>
              </a:lnTo>
              <a:lnTo>
                <a:pt x="0" y="20982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8B5872-947A-4533-BE31-AB7755A7FDF7}">
      <dsp:nvSpPr>
        <dsp:cNvPr id="0" name=""/>
        <dsp:cNvSpPr/>
      </dsp:nvSpPr>
      <dsp:spPr>
        <a:xfrm>
          <a:off x="4803352" y="718716"/>
          <a:ext cx="390370" cy="419647"/>
        </a:xfrm>
        <a:custGeom>
          <a:avLst/>
          <a:gdLst/>
          <a:ahLst/>
          <a:cxnLst/>
          <a:rect l="0" t="0" r="0" b="0"/>
          <a:pathLst>
            <a:path>
              <a:moveTo>
                <a:pt x="390370" y="0"/>
              </a:moveTo>
              <a:lnTo>
                <a:pt x="195185" y="0"/>
              </a:lnTo>
              <a:lnTo>
                <a:pt x="195185" y="419647"/>
              </a:lnTo>
              <a:lnTo>
                <a:pt x="0" y="41964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FBE2C6-490F-4646-8EAD-3681794E98D2}">
      <dsp:nvSpPr>
        <dsp:cNvPr id="0" name=""/>
        <dsp:cNvSpPr/>
      </dsp:nvSpPr>
      <dsp:spPr>
        <a:xfrm>
          <a:off x="4803352" y="299068"/>
          <a:ext cx="390370" cy="419647"/>
        </a:xfrm>
        <a:custGeom>
          <a:avLst/>
          <a:gdLst/>
          <a:ahLst/>
          <a:cxnLst/>
          <a:rect l="0" t="0" r="0" b="0"/>
          <a:pathLst>
            <a:path>
              <a:moveTo>
                <a:pt x="390370" y="419647"/>
              </a:moveTo>
              <a:lnTo>
                <a:pt x="195185" y="419647"/>
              </a:lnTo>
              <a:lnTo>
                <a:pt x="195185" y="0"/>
              </a:lnTo>
              <a:lnTo>
                <a:pt x="0"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9ECF2A-E95B-41FE-895E-FCE4634AAF2E}">
      <dsp:nvSpPr>
        <dsp:cNvPr id="0" name=""/>
        <dsp:cNvSpPr/>
      </dsp:nvSpPr>
      <dsp:spPr>
        <a:xfrm>
          <a:off x="7145573" y="718716"/>
          <a:ext cx="390370" cy="2517886"/>
        </a:xfrm>
        <a:custGeom>
          <a:avLst/>
          <a:gdLst/>
          <a:ahLst/>
          <a:cxnLst/>
          <a:rect l="0" t="0" r="0" b="0"/>
          <a:pathLst>
            <a:path>
              <a:moveTo>
                <a:pt x="390370" y="2517886"/>
              </a:moveTo>
              <a:lnTo>
                <a:pt x="195185" y="2517886"/>
              </a:lnTo>
              <a:lnTo>
                <a:pt x="195185" y="0"/>
              </a:lnTo>
              <a:lnTo>
                <a:pt x="0"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E0310E-5B35-4158-8631-3157164BC22D}">
      <dsp:nvSpPr>
        <dsp:cNvPr id="0" name=""/>
        <dsp:cNvSpPr/>
      </dsp:nvSpPr>
      <dsp:spPr>
        <a:xfrm>
          <a:off x="7535943" y="2222339"/>
          <a:ext cx="3274814" cy="2028527"/>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SA" sz="3200" b="1" kern="1200" dirty="0">
              <a:effectLst>
                <a:outerShdw blurRad="38100" dist="38100" dir="2700000" algn="tl">
                  <a:srgbClr val="000000">
                    <a:alpha val="43137"/>
                  </a:srgbClr>
                </a:outerShdw>
              </a:effectLst>
            </a:rPr>
            <a:t>أركان جريمة</a:t>
          </a:r>
        </a:p>
        <a:p>
          <a:pPr marL="0" lvl="0" indent="0" algn="ctr" defTabSz="1422400" rtl="1">
            <a:lnSpc>
              <a:spcPct val="90000"/>
            </a:lnSpc>
            <a:spcBef>
              <a:spcPct val="0"/>
            </a:spcBef>
            <a:spcAft>
              <a:spcPct val="35000"/>
            </a:spcAft>
            <a:buNone/>
          </a:pPr>
          <a:r>
            <a:rPr lang="ar-SA" sz="3200" b="1" kern="1200" dirty="0">
              <a:effectLst>
                <a:outerShdw blurRad="38100" dist="38100" dir="2700000" algn="tl">
                  <a:srgbClr val="000000">
                    <a:alpha val="43137"/>
                  </a:srgbClr>
                </a:outerShdw>
              </a:effectLst>
            </a:rPr>
            <a:t> اساءة الاستعمال الإداري </a:t>
          </a:r>
        </a:p>
      </dsp:txBody>
      <dsp:txXfrm>
        <a:off x="7535943" y="2222339"/>
        <a:ext cx="3274814" cy="2028527"/>
      </dsp:txXfrm>
    </dsp:sp>
    <dsp:sp modelId="{7A12A2B5-6198-41D8-B34A-309E2157BC10}">
      <dsp:nvSpPr>
        <dsp:cNvPr id="0" name=""/>
        <dsp:cNvSpPr/>
      </dsp:nvSpPr>
      <dsp:spPr>
        <a:xfrm>
          <a:off x="5193722" y="421059"/>
          <a:ext cx="1951850" cy="595314"/>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الركن المفترض</a:t>
          </a:r>
        </a:p>
      </dsp:txBody>
      <dsp:txXfrm>
        <a:off x="5193722" y="421059"/>
        <a:ext cx="1951850" cy="595314"/>
      </dsp:txXfrm>
    </dsp:sp>
    <dsp:sp modelId="{A7CA90BA-47AD-4E18-A43D-1D9CE88620A0}">
      <dsp:nvSpPr>
        <dsp:cNvPr id="0" name=""/>
        <dsp:cNvSpPr/>
      </dsp:nvSpPr>
      <dsp:spPr>
        <a:xfrm>
          <a:off x="2851502" y="1411"/>
          <a:ext cx="1951850" cy="59531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موظف عام </a:t>
          </a:r>
        </a:p>
      </dsp:txBody>
      <dsp:txXfrm>
        <a:off x="2851502" y="1411"/>
        <a:ext cx="1951850" cy="595314"/>
      </dsp:txXfrm>
    </dsp:sp>
    <dsp:sp modelId="{18C542AF-A84D-46E6-B56C-1C95E5B48B28}">
      <dsp:nvSpPr>
        <dsp:cNvPr id="0" name=""/>
        <dsp:cNvSpPr/>
      </dsp:nvSpPr>
      <dsp:spPr>
        <a:xfrm>
          <a:off x="2851502" y="840707"/>
          <a:ext cx="1951850" cy="59531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مختص</a:t>
          </a:r>
        </a:p>
      </dsp:txBody>
      <dsp:txXfrm>
        <a:off x="2851502" y="840707"/>
        <a:ext cx="1951850" cy="595314"/>
      </dsp:txXfrm>
    </dsp:sp>
    <dsp:sp modelId="{42DEDEFA-CD33-4878-80CE-5ECA7CF5A57F}">
      <dsp:nvSpPr>
        <dsp:cNvPr id="0" name=""/>
        <dsp:cNvSpPr/>
      </dsp:nvSpPr>
      <dsp:spPr>
        <a:xfrm>
          <a:off x="5193722" y="3148770"/>
          <a:ext cx="1951850" cy="595314"/>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الركن المادي </a:t>
          </a:r>
        </a:p>
      </dsp:txBody>
      <dsp:txXfrm>
        <a:off x="5193722" y="3148770"/>
        <a:ext cx="1951850" cy="595314"/>
      </dsp:txXfrm>
    </dsp:sp>
    <dsp:sp modelId="{6FC66D66-3D81-4752-9B87-E095EAC932D1}">
      <dsp:nvSpPr>
        <dsp:cNvPr id="0" name=""/>
        <dsp:cNvSpPr/>
      </dsp:nvSpPr>
      <dsp:spPr>
        <a:xfrm>
          <a:off x="2851502" y="1680002"/>
          <a:ext cx="1951850" cy="59531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النشاط</a:t>
          </a:r>
        </a:p>
      </dsp:txBody>
      <dsp:txXfrm>
        <a:off x="2851502" y="1680002"/>
        <a:ext cx="1951850" cy="595314"/>
      </dsp:txXfrm>
    </dsp:sp>
    <dsp:sp modelId="{06FC8DB9-10AD-4D2B-BBC0-E3DAF862B020}">
      <dsp:nvSpPr>
        <dsp:cNvPr id="0" name=""/>
        <dsp:cNvSpPr/>
      </dsp:nvSpPr>
      <dsp:spPr>
        <a:xfrm>
          <a:off x="509282" y="1260355"/>
          <a:ext cx="1951850" cy="59531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فعل او امتناع</a:t>
          </a:r>
        </a:p>
      </dsp:txBody>
      <dsp:txXfrm>
        <a:off x="509282" y="1260355"/>
        <a:ext cx="1951850" cy="595314"/>
      </dsp:txXfrm>
    </dsp:sp>
    <dsp:sp modelId="{CE148BB1-7A1B-4483-9C1C-805EEC247D0C}">
      <dsp:nvSpPr>
        <dsp:cNvPr id="0" name=""/>
        <dsp:cNvSpPr/>
      </dsp:nvSpPr>
      <dsp:spPr>
        <a:xfrm>
          <a:off x="509282" y="2099650"/>
          <a:ext cx="1951850" cy="59531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خلال فترة الصفة</a:t>
          </a:r>
        </a:p>
      </dsp:txBody>
      <dsp:txXfrm>
        <a:off x="509282" y="2099650"/>
        <a:ext cx="1951850" cy="595314"/>
      </dsp:txXfrm>
    </dsp:sp>
    <dsp:sp modelId="{28138E3A-BF2E-4F09-BF38-FCE2974CA9A1}">
      <dsp:nvSpPr>
        <dsp:cNvPr id="0" name=""/>
        <dsp:cNvSpPr/>
      </dsp:nvSpPr>
      <dsp:spPr>
        <a:xfrm>
          <a:off x="2851502" y="3358594"/>
          <a:ext cx="1951850" cy="59531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النتيجة الاجرامية </a:t>
          </a:r>
        </a:p>
      </dsp:txBody>
      <dsp:txXfrm>
        <a:off x="2851502" y="3358594"/>
        <a:ext cx="1951850" cy="595314"/>
      </dsp:txXfrm>
    </dsp:sp>
    <dsp:sp modelId="{BCA4DB76-9503-4D7B-A07F-09BE03EA4AEE}">
      <dsp:nvSpPr>
        <dsp:cNvPr id="0" name=""/>
        <dsp:cNvSpPr/>
      </dsp:nvSpPr>
      <dsp:spPr>
        <a:xfrm>
          <a:off x="509282" y="2938946"/>
          <a:ext cx="1951850" cy="59531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الضرر الواقع فعلا</a:t>
          </a:r>
        </a:p>
      </dsp:txBody>
      <dsp:txXfrm>
        <a:off x="509282" y="2938946"/>
        <a:ext cx="1951850" cy="595314"/>
      </dsp:txXfrm>
    </dsp:sp>
    <dsp:sp modelId="{49D829E3-A1F8-4E0E-8DBD-D9221175FAAE}">
      <dsp:nvSpPr>
        <dsp:cNvPr id="0" name=""/>
        <dsp:cNvSpPr/>
      </dsp:nvSpPr>
      <dsp:spPr>
        <a:xfrm>
          <a:off x="509282" y="3778241"/>
          <a:ext cx="1951850" cy="59531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الضرر المحتمل الوقوع</a:t>
          </a:r>
        </a:p>
      </dsp:txBody>
      <dsp:txXfrm>
        <a:off x="509282" y="3778241"/>
        <a:ext cx="1951850" cy="595314"/>
      </dsp:txXfrm>
    </dsp:sp>
    <dsp:sp modelId="{D2C3EDEF-5AB9-4D0F-A78B-F19075527270}">
      <dsp:nvSpPr>
        <dsp:cNvPr id="0" name=""/>
        <dsp:cNvSpPr/>
      </dsp:nvSpPr>
      <dsp:spPr>
        <a:xfrm>
          <a:off x="2851502" y="4617537"/>
          <a:ext cx="1951850" cy="59531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علاقة السببية</a:t>
          </a:r>
        </a:p>
      </dsp:txBody>
      <dsp:txXfrm>
        <a:off x="2851502" y="4617537"/>
        <a:ext cx="1951850" cy="595314"/>
      </dsp:txXfrm>
    </dsp:sp>
    <dsp:sp modelId="{B1F435A9-5015-42BE-BC06-76021F821DD4}">
      <dsp:nvSpPr>
        <dsp:cNvPr id="0" name=""/>
        <dsp:cNvSpPr/>
      </dsp:nvSpPr>
      <dsp:spPr>
        <a:xfrm>
          <a:off x="509282" y="4617537"/>
          <a:ext cx="1951850" cy="59531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ارتباط الضرر بالفعل </a:t>
          </a:r>
        </a:p>
      </dsp:txBody>
      <dsp:txXfrm>
        <a:off x="509282" y="4617537"/>
        <a:ext cx="1951850" cy="595314"/>
      </dsp:txXfrm>
    </dsp:sp>
    <dsp:sp modelId="{0822D6EE-357C-4537-AB07-DF57BDE5877E}">
      <dsp:nvSpPr>
        <dsp:cNvPr id="0" name=""/>
        <dsp:cNvSpPr/>
      </dsp:nvSpPr>
      <dsp:spPr>
        <a:xfrm>
          <a:off x="5193722" y="5456832"/>
          <a:ext cx="1951850" cy="595314"/>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الركن المعنوي</a:t>
          </a:r>
        </a:p>
      </dsp:txBody>
      <dsp:txXfrm>
        <a:off x="5193722" y="5456832"/>
        <a:ext cx="1951850" cy="595314"/>
      </dsp:txXfrm>
    </dsp:sp>
    <dsp:sp modelId="{0F8A11E3-8520-4C3C-9CF9-8781915E3902}">
      <dsp:nvSpPr>
        <dsp:cNvPr id="0" name=""/>
        <dsp:cNvSpPr/>
      </dsp:nvSpPr>
      <dsp:spPr>
        <a:xfrm>
          <a:off x="2851502" y="5456832"/>
          <a:ext cx="1951850" cy="59531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العمد </a:t>
          </a:r>
        </a:p>
      </dsp:txBody>
      <dsp:txXfrm>
        <a:off x="2851502" y="5456832"/>
        <a:ext cx="1951850" cy="595314"/>
      </dsp:txXfrm>
    </dsp:sp>
    <dsp:sp modelId="{0EF6E6BE-8DA1-490A-A125-DD4EF2F2814F}">
      <dsp:nvSpPr>
        <dsp:cNvPr id="0" name=""/>
        <dsp:cNvSpPr/>
      </dsp:nvSpPr>
      <dsp:spPr>
        <a:xfrm>
          <a:off x="509282" y="5456832"/>
          <a:ext cx="1951850" cy="59531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b="1" kern="1200" dirty="0">
              <a:effectLst>
                <a:outerShdw blurRad="38100" dist="38100" dir="2700000" algn="tl">
                  <a:srgbClr val="000000">
                    <a:alpha val="43137"/>
                  </a:srgbClr>
                </a:outerShdw>
              </a:effectLst>
            </a:rPr>
            <a:t>العلم والإرادة والاحاطة</a:t>
          </a:r>
        </a:p>
      </dsp:txBody>
      <dsp:txXfrm>
        <a:off x="509282" y="5456832"/>
        <a:ext cx="1951850" cy="5953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4B32B-D01F-4AB6-B1E5-8C5915A209A3}">
      <dsp:nvSpPr>
        <dsp:cNvPr id="0" name=""/>
        <dsp:cNvSpPr/>
      </dsp:nvSpPr>
      <dsp:spPr>
        <a:xfrm>
          <a:off x="7568684" y="2678797"/>
          <a:ext cx="1694653" cy="847326"/>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rtl="1">
            <a:lnSpc>
              <a:spcPct val="90000"/>
            </a:lnSpc>
            <a:spcBef>
              <a:spcPct val="0"/>
            </a:spcBef>
            <a:spcAft>
              <a:spcPct val="35000"/>
            </a:spcAft>
            <a:buNone/>
          </a:pPr>
          <a:r>
            <a:rPr lang="ar-SA" sz="2700" b="1" kern="1200" dirty="0">
              <a:effectLst>
                <a:outerShdw blurRad="38100" dist="38100" dir="2700000" algn="tl">
                  <a:srgbClr val="000000">
                    <a:alpha val="43137"/>
                  </a:srgbClr>
                </a:outerShdw>
              </a:effectLst>
            </a:rPr>
            <a:t>العقوبات</a:t>
          </a:r>
        </a:p>
      </dsp:txBody>
      <dsp:txXfrm>
        <a:off x="7593501" y="2703614"/>
        <a:ext cx="1645019" cy="797692"/>
      </dsp:txXfrm>
    </dsp:sp>
    <dsp:sp modelId="{2326F495-6146-443E-AE8F-379D7701164A}">
      <dsp:nvSpPr>
        <dsp:cNvPr id="0" name=""/>
        <dsp:cNvSpPr/>
      </dsp:nvSpPr>
      <dsp:spPr>
        <a:xfrm rot="15177931">
          <a:off x="6377762" y="2208441"/>
          <a:ext cx="1842182" cy="26674"/>
        </a:xfrm>
        <a:custGeom>
          <a:avLst/>
          <a:gdLst/>
          <a:ahLst/>
          <a:cxnLst/>
          <a:rect l="0" t="0" r="0" b="0"/>
          <a:pathLst>
            <a:path>
              <a:moveTo>
                <a:pt x="0" y="13337"/>
              </a:moveTo>
              <a:lnTo>
                <a:pt x="1842182" y="13337"/>
              </a:lnTo>
            </a:path>
          </a:pathLst>
        </a:custGeom>
        <a:noFill/>
        <a:ln w="38100" cap="flat" cmpd="sng" algn="ctr">
          <a:solidFill>
            <a:schemeClr val="accent6">
              <a:lumMod val="75000"/>
            </a:schemeClr>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rtl="1">
            <a:lnSpc>
              <a:spcPct val="90000"/>
            </a:lnSpc>
            <a:spcBef>
              <a:spcPct val="0"/>
            </a:spcBef>
            <a:spcAft>
              <a:spcPct val="35000"/>
            </a:spcAft>
            <a:buNone/>
          </a:pPr>
          <a:endParaRPr lang="ar-SA" sz="700" b="1" kern="1200">
            <a:effectLst>
              <a:outerShdw blurRad="38100" dist="38100" dir="2700000" algn="tl">
                <a:srgbClr val="000000">
                  <a:alpha val="43137"/>
                </a:srgbClr>
              </a:outerShdw>
            </a:effectLst>
          </a:endParaRPr>
        </a:p>
      </dsp:txBody>
      <dsp:txXfrm rot="10800000">
        <a:off x="7252798" y="2175724"/>
        <a:ext cx="92109" cy="92109"/>
      </dsp:txXfrm>
    </dsp:sp>
    <dsp:sp modelId="{241F7BE3-7E50-4716-BE59-C07741153420}">
      <dsp:nvSpPr>
        <dsp:cNvPr id="0" name=""/>
        <dsp:cNvSpPr/>
      </dsp:nvSpPr>
      <dsp:spPr>
        <a:xfrm>
          <a:off x="5334369" y="917434"/>
          <a:ext cx="1694653" cy="847326"/>
        </a:xfrm>
        <a:prstGeom prst="roundRect">
          <a:avLst>
            <a:gd name="adj" fmla="val 10000"/>
          </a:avLst>
        </a:prstGeom>
        <a:solidFill>
          <a:srgbClr val="FF000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rtl="1">
            <a:lnSpc>
              <a:spcPct val="90000"/>
            </a:lnSpc>
            <a:spcBef>
              <a:spcPct val="0"/>
            </a:spcBef>
            <a:spcAft>
              <a:spcPct val="35000"/>
            </a:spcAft>
            <a:buNone/>
          </a:pPr>
          <a:r>
            <a:rPr lang="ar-SA" sz="2700" b="1" kern="1200" dirty="0">
              <a:effectLst>
                <a:outerShdw blurRad="38100" dist="38100" dir="2700000" algn="tl">
                  <a:srgbClr val="000000">
                    <a:alpha val="43137"/>
                  </a:srgbClr>
                </a:outerShdw>
              </a:effectLst>
            </a:rPr>
            <a:t>الأصلية</a:t>
          </a:r>
        </a:p>
      </dsp:txBody>
      <dsp:txXfrm>
        <a:off x="5359186" y="942251"/>
        <a:ext cx="1645019" cy="797692"/>
      </dsp:txXfrm>
    </dsp:sp>
    <dsp:sp modelId="{D40A0591-E676-490D-BF76-7F642513533B}">
      <dsp:nvSpPr>
        <dsp:cNvPr id="0" name=""/>
        <dsp:cNvSpPr/>
      </dsp:nvSpPr>
      <dsp:spPr>
        <a:xfrm rot="10881407">
          <a:off x="4609108" y="1319172"/>
          <a:ext cx="725362" cy="26674"/>
        </a:xfrm>
        <a:custGeom>
          <a:avLst/>
          <a:gdLst/>
          <a:ahLst/>
          <a:cxnLst/>
          <a:rect l="0" t="0" r="0" b="0"/>
          <a:pathLst>
            <a:path>
              <a:moveTo>
                <a:pt x="0" y="13337"/>
              </a:moveTo>
              <a:lnTo>
                <a:pt x="725362" y="13337"/>
              </a:lnTo>
            </a:path>
          </a:pathLst>
        </a:custGeom>
        <a:noFill/>
        <a:ln w="38100" cap="flat" cmpd="sng" algn="ctr">
          <a:solidFill>
            <a:schemeClr val="accent6">
              <a:lumMod val="75000"/>
            </a:schemeClr>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b="1" kern="1200">
            <a:effectLst>
              <a:outerShdw blurRad="38100" dist="38100" dir="2700000" algn="tl">
                <a:srgbClr val="000000">
                  <a:alpha val="43137"/>
                </a:srgbClr>
              </a:outerShdw>
            </a:effectLst>
          </a:endParaRPr>
        </a:p>
      </dsp:txBody>
      <dsp:txXfrm rot="10800000">
        <a:off x="4953655" y="1314376"/>
        <a:ext cx="36268" cy="36268"/>
      </dsp:txXfrm>
    </dsp:sp>
    <dsp:sp modelId="{9E3F24CA-4BEC-4EED-BDCB-E00080779F11}">
      <dsp:nvSpPr>
        <dsp:cNvPr id="0" name=""/>
        <dsp:cNvSpPr/>
      </dsp:nvSpPr>
      <dsp:spPr>
        <a:xfrm>
          <a:off x="2463965" y="900259"/>
          <a:ext cx="2145244" cy="847326"/>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rtl="1">
            <a:lnSpc>
              <a:spcPct val="90000"/>
            </a:lnSpc>
            <a:spcBef>
              <a:spcPct val="0"/>
            </a:spcBef>
            <a:spcAft>
              <a:spcPct val="35000"/>
            </a:spcAft>
            <a:buNone/>
          </a:pPr>
          <a:r>
            <a:rPr lang="ar-SA" sz="2700" b="1" kern="1200" dirty="0">
              <a:effectLst>
                <a:outerShdw blurRad="38100" dist="38100" dir="2700000" algn="tl">
                  <a:srgbClr val="000000">
                    <a:alpha val="43137"/>
                  </a:srgbClr>
                </a:outerShdw>
              </a:effectLst>
            </a:rPr>
            <a:t>الفاعل والشريك والمتواطئ</a:t>
          </a:r>
        </a:p>
      </dsp:txBody>
      <dsp:txXfrm>
        <a:off x="2488782" y="925076"/>
        <a:ext cx="2095610" cy="797692"/>
      </dsp:txXfrm>
    </dsp:sp>
    <dsp:sp modelId="{A0D4CDD9-6FEE-4A7B-AC83-DCE3EC08CA2B}">
      <dsp:nvSpPr>
        <dsp:cNvPr id="0" name=""/>
        <dsp:cNvSpPr/>
      </dsp:nvSpPr>
      <dsp:spPr>
        <a:xfrm rot="14051101">
          <a:off x="1584051" y="860455"/>
          <a:ext cx="1110182" cy="26674"/>
        </a:xfrm>
        <a:custGeom>
          <a:avLst/>
          <a:gdLst/>
          <a:ahLst/>
          <a:cxnLst/>
          <a:rect l="0" t="0" r="0" b="0"/>
          <a:pathLst>
            <a:path>
              <a:moveTo>
                <a:pt x="0" y="13337"/>
              </a:moveTo>
              <a:lnTo>
                <a:pt x="1110182" y="13337"/>
              </a:lnTo>
            </a:path>
          </a:pathLst>
        </a:custGeom>
        <a:noFill/>
        <a:ln w="38100" cap="flat" cmpd="sng" algn="ctr">
          <a:solidFill>
            <a:schemeClr val="accent6">
              <a:lumMod val="75000"/>
            </a:schemeClr>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b="1" kern="1200">
            <a:effectLst>
              <a:outerShdw blurRad="38100" dist="38100" dir="2700000" algn="tl">
                <a:srgbClr val="000000">
                  <a:alpha val="43137"/>
                </a:srgbClr>
              </a:outerShdw>
            </a:effectLst>
          </a:endParaRPr>
        </a:p>
      </dsp:txBody>
      <dsp:txXfrm rot="10800000">
        <a:off x="2111388" y="846038"/>
        <a:ext cx="55509" cy="55509"/>
      </dsp:txXfrm>
    </dsp:sp>
    <dsp:sp modelId="{D3DAF580-DAB7-4063-80DA-5C15734D2A2A}">
      <dsp:nvSpPr>
        <dsp:cNvPr id="0" name=""/>
        <dsp:cNvSpPr/>
      </dsp:nvSpPr>
      <dsp:spPr>
        <a:xfrm>
          <a:off x="119667" y="0"/>
          <a:ext cx="1694653" cy="847326"/>
        </a:xfrm>
        <a:prstGeom prst="roundRect">
          <a:avLst>
            <a:gd name="adj" fmla="val 10000"/>
          </a:avLst>
        </a:prstGeom>
        <a:solidFill>
          <a:srgbClr val="C0000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rtl="1">
            <a:lnSpc>
              <a:spcPct val="90000"/>
            </a:lnSpc>
            <a:spcBef>
              <a:spcPct val="0"/>
            </a:spcBef>
            <a:spcAft>
              <a:spcPct val="35000"/>
            </a:spcAft>
            <a:buNone/>
          </a:pPr>
          <a:r>
            <a:rPr lang="ar-SA" sz="2700" b="1" kern="1200" dirty="0">
              <a:effectLst>
                <a:outerShdw blurRad="38100" dist="38100" dir="2700000" algn="tl">
                  <a:srgbClr val="000000">
                    <a:alpha val="43137"/>
                  </a:srgbClr>
                </a:outerShdw>
              </a:effectLst>
            </a:rPr>
            <a:t>السجن 10 سنوات </a:t>
          </a:r>
        </a:p>
      </dsp:txBody>
      <dsp:txXfrm>
        <a:off x="144484" y="24817"/>
        <a:ext cx="1645019" cy="797692"/>
      </dsp:txXfrm>
    </dsp:sp>
    <dsp:sp modelId="{0A7565A8-E66F-4CC4-812A-328AF85E63F9}">
      <dsp:nvSpPr>
        <dsp:cNvPr id="0" name=""/>
        <dsp:cNvSpPr/>
      </dsp:nvSpPr>
      <dsp:spPr>
        <a:xfrm rot="7638616">
          <a:off x="1565864" y="1755329"/>
          <a:ext cx="1118341" cy="26674"/>
        </a:xfrm>
        <a:custGeom>
          <a:avLst/>
          <a:gdLst/>
          <a:ahLst/>
          <a:cxnLst/>
          <a:rect l="0" t="0" r="0" b="0"/>
          <a:pathLst>
            <a:path>
              <a:moveTo>
                <a:pt x="0" y="13337"/>
              </a:moveTo>
              <a:lnTo>
                <a:pt x="1118341" y="13337"/>
              </a:lnTo>
            </a:path>
          </a:pathLst>
        </a:custGeom>
        <a:noFill/>
        <a:ln w="38100" cap="flat" cmpd="sng" algn="ctr">
          <a:solidFill>
            <a:schemeClr val="accent6">
              <a:lumMod val="75000"/>
            </a:schemeClr>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b="1" kern="1200">
            <a:effectLst>
              <a:outerShdw blurRad="38100" dist="38100" dir="2700000" algn="tl">
                <a:srgbClr val="000000">
                  <a:alpha val="43137"/>
                </a:srgbClr>
              </a:outerShdw>
            </a:effectLst>
          </a:endParaRPr>
        </a:p>
      </dsp:txBody>
      <dsp:txXfrm rot="10800000">
        <a:off x="2097076" y="1740708"/>
        <a:ext cx="55917" cy="55917"/>
      </dsp:txXfrm>
    </dsp:sp>
    <dsp:sp modelId="{F1D1ECDC-7822-411D-9B8D-2D1C3DA14E09}">
      <dsp:nvSpPr>
        <dsp:cNvPr id="0" name=""/>
        <dsp:cNvSpPr/>
      </dsp:nvSpPr>
      <dsp:spPr>
        <a:xfrm>
          <a:off x="91451" y="1789748"/>
          <a:ext cx="1694653" cy="847326"/>
        </a:xfrm>
        <a:prstGeom prst="roundRect">
          <a:avLst>
            <a:gd name="adj" fmla="val 10000"/>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rtl="1">
            <a:lnSpc>
              <a:spcPct val="90000"/>
            </a:lnSpc>
            <a:spcBef>
              <a:spcPct val="0"/>
            </a:spcBef>
            <a:spcAft>
              <a:spcPct val="35000"/>
            </a:spcAft>
            <a:buNone/>
          </a:pPr>
          <a:r>
            <a:rPr lang="ar-SA" sz="2700" b="1" kern="1200" dirty="0">
              <a:effectLst>
                <a:outerShdw blurRad="38100" dist="38100" dir="2700000" algn="tl">
                  <a:srgbClr val="000000">
                    <a:alpha val="43137"/>
                  </a:srgbClr>
                </a:outerShdw>
              </a:effectLst>
            </a:rPr>
            <a:t>غرامة 20.000</a:t>
          </a:r>
        </a:p>
      </dsp:txBody>
      <dsp:txXfrm>
        <a:off x="116268" y="1814565"/>
        <a:ext cx="1645019" cy="797692"/>
      </dsp:txXfrm>
    </dsp:sp>
    <dsp:sp modelId="{E5114EF1-10EC-4559-8CA7-7C8D8E94E78A}">
      <dsp:nvSpPr>
        <dsp:cNvPr id="0" name=""/>
        <dsp:cNvSpPr/>
      </dsp:nvSpPr>
      <dsp:spPr>
        <a:xfrm rot="6634393">
          <a:off x="6275774" y="3984823"/>
          <a:ext cx="1913431" cy="26674"/>
        </a:xfrm>
        <a:custGeom>
          <a:avLst/>
          <a:gdLst/>
          <a:ahLst/>
          <a:cxnLst/>
          <a:rect l="0" t="0" r="0" b="0"/>
          <a:pathLst>
            <a:path>
              <a:moveTo>
                <a:pt x="0" y="13337"/>
              </a:moveTo>
              <a:lnTo>
                <a:pt x="1913431" y="13337"/>
              </a:lnTo>
            </a:path>
          </a:pathLst>
        </a:custGeom>
        <a:noFill/>
        <a:ln w="38100" cap="flat" cmpd="sng" algn="ctr">
          <a:solidFill>
            <a:schemeClr val="accent6">
              <a:lumMod val="75000"/>
            </a:schemeClr>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rtl="1">
            <a:lnSpc>
              <a:spcPct val="90000"/>
            </a:lnSpc>
            <a:spcBef>
              <a:spcPct val="0"/>
            </a:spcBef>
            <a:spcAft>
              <a:spcPct val="35000"/>
            </a:spcAft>
            <a:buNone/>
          </a:pPr>
          <a:endParaRPr lang="ar-SA" sz="700" b="1" kern="1200">
            <a:effectLst>
              <a:outerShdw blurRad="38100" dist="38100" dir="2700000" algn="tl">
                <a:srgbClr val="000000">
                  <a:alpha val="43137"/>
                </a:srgbClr>
              </a:outerShdw>
            </a:effectLst>
          </a:endParaRPr>
        </a:p>
      </dsp:txBody>
      <dsp:txXfrm rot="10800000">
        <a:off x="7184654" y="3950325"/>
        <a:ext cx="95671" cy="95671"/>
      </dsp:txXfrm>
    </dsp:sp>
    <dsp:sp modelId="{11352B67-679E-450F-BFFF-A31143251F9D}">
      <dsp:nvSpPr>
        <dsp:cNvPr id="0" name=""/>
        <dsp:cNvSpPr/>
      </dsp:nvSpPr>
      <dsp:spPr>
        <a:xfrm>
          <a:off x="5201643" y="4470198"/>
          <a:ext cx="1694653" cy="84732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rtl="1">
            <a:lnSpc>
              <a:spcPct val="90000"/>
            </a:lnSpc>
            <a:spcBef>
              <a:spcPct val="0"/>
            </a:spcBef>
            <a:spcAft>
              <a:spcPct val="35000"/>
            </a:spcAft>
            <a:buNone/>
          </a:pPr>
          <a:r>
            <a:rPr lang="ar-SA" sz="2700" b="1" kern="1200" dirty="0">
              <a:effectLst>
                <a:outerShdw blurRad="38100" dist="38100" dir="2700000" algn="tl">
                  <a:srgbClr val="000000">
                    <a:alpha val="43137"/>
                  </a:srgbClr>
                </a:outerShdw>
              </a:effectLst>
            </a:rPr>
            <a:t>التبعية</a:t>
          </a:r>
        </a:p>
      </dsp:txBody>
      <dsp:txXfrm>
        <a:off x="5226460" y="4495015"/>
        <a:ext cx="1645019" cy="797692"/>
      </dsp:txXfrm>
    </dsp:sp>
    <dsp:sp modelId="{067FFDDC-EE39-459A-8140-BCFD4C7F69C8}">
      <dsp:nvSpPr>
        <dsp:cNvPr id="0" name=""/>
        <dsp:cNvSpPr/>
      </dsp:nvSpPr>
      <dsp:spPr>
        <a:xfrm rot="10787839">
          <a:off x="4538168" y="4881697"/>
          <a:ext cx="663477" cy="26674"/>
        </a:xfrm>
        <a:custGeom>
          <a:avLst/>
          <a:gdLst/>
          <a:ahLst/>
          <a:cxnLst/>
          <a:rect l="0" t="0" r="0" b="0"/>
          <a:pathLst>
            <a:path>
              <a:moveTo>
                <a:pt x="0" y="13337"/>
              </a:moveTo>
              <a:lnTo>
                <a:pt x="663477" y="13337"/>
              </a:lnTo>
            </a:path>
          </a:pathLst>
        </a:custGeom>
        <a:noFill/>
        <a:ln w="38100" cap="flat" cmpd="sng" algn="ctr">
          <a:solidFill>
            <a:schemeClr val="accent6">
              <a:lumMod val="75000"/>
            </a:schemeClr>
          </a:solidFill>
          <a:prstDash val="sysDot"/>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b="1" kern="1200">
            <a:effectLst>
              <a:outerShdw blurRad="38100" dist="38100" dir="2700000" algn="tl">
                <a:srgbClr val="000000">
                  <a:alpha val="43137"/>
                </a:srgbClr>
              </a:outerShdw>
            </a:effectLst>
          </a:endParaRPr>
        </a:p>
      </dsp:txBody>
      <dsp:txXfrm rot="10800000">
        <a:off x="4853320" y="4878448"/>
        <a:ext cx="33173" cy="33173"/>
      </dsp:txXfrm>
    </dsp:sp>
    <dsp:sp modelId="{501D99C1-E437-448E-82D8-582B68C2A03C}">
      <dsp:nvSpPr>
        <dsp:cNvPr id="0" name=""/>
        <dsp:cNvSpPr/>
      </dsp:nvSpPr>
      <dsp:spPr>
        <a:xfrm>
          <a:off x="1695864" y="4472545"/>
          <a:ext cx="2842305" cy="847326"/>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rtl="1">
            <a:lnSpc>
              <a:spcPct val="90000"/>
            </a:lnSpc>
            <a:spcBef>
              <a:spcPct val="0"/>
            </a:spcBef>
            <a:spcAft>
              <a:spcPct val="35000"/>
            </a:spcAft>
            <a:buNone/>
          </a:pPr>
          <a:r>
            <a:rPr lang="ar-SA" sz="2700" b="1" kern="1200" dirty="0">
              <a:effectLst>
                <a:outerShdw blurRad="38100" dist="38100" dir="2700000" algn="tl">
                  <a:srgbClr val="000000">
                    <a:alpha val="43137"/>
                  </a:srgbClr>
                </a:outerShdw>
              </a:effectLst>
            </a:rPr>
            <a:t>العزل من الوظيفة</a:t>
          </a:r>
        </a:p>
      </dsp:txBody>
      <dsp:txXfrm>
        <a:off x="1720681" y="4497362"/>
        <a:ext cx="2792671" cy="797692"/>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307067801"/>
      </p:ext>
    </p:extLst>
  </p:cSld>
  <p:clrMapOvr>
    <a:masterClrMapping/>
  </p:clrMapOvr>
  <p:transition spd="slow">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1708615005"/>
      </p:ext>
    </p:extLst>
  </p:cSld>
  <p:clrMapOvr>
    <a:masterClrMapping/>
  </p:clrMapOvr>
  <p:transition spd="slow">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3600503712"/>
      </p:ext>
    </p:extLst>
  </p:cSld>
  <p:clrMapOvr>
    <a:masterClrMapping/>
  </p:clrMapOvr>
  <p:transition spd="slow">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1333605190"/>
      </p:ext>
    </p:extLst>
  </p:cSld>
  <p:clrMapOvr>
    <a:masterClrMapping/>
  </p:clrMapOvr>
  <p:transition spd="slow">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3535940087"/>
      </p:ext>
    </p:extLst>
  </p:cSld>
  <p:clrMapOvr>
    <a:masterClrMapping/>
  </p:clrMapOvr>
  <p:transition spd="slow">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3594272663"/>
      </p:ext>
    </p:extLst>
  </p:cSld>
  <p:clrMapOvr>
    <a:masterClrMapping/>
  </p:clrMapOvr>
  <p:transition spd="slow">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3841084344"/>
      </p:ext>
    </p:extLst>
  </p:cSld>
  <p:clrMapOvr>
    <a:masterClrMapping/>
  </p:clrMapOvr>
  <p:transition spd="slow">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934061143"/>
      </p:ext>
    </p:extLst>
  </p:cSld>
  <p:clrMapOvr>
    <a:masterClrMapping/>
  </p:clrMapOvr>
  <p:transition spd="slow">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3809071621"/>
      </p:ext>
    </p:extLst>
  </p:cSld>
  <p:clrMapOvr>
    <a:masterClrMapping/>
  </p:clrMapOvr>
  <p:transition spd="slow">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2942891046"/>
      </p:ext>
    </p:extLst>
  </p:cSld>
  <p:clrMapOvr>
    <a:masterClrMapping/>
  </p:clrMapOvr>
  <p:transition spd="slow">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96941B42-A7D5-472B-A0FD-A7DEB9CE9521}" type="datetimeFigureOut">
              <a:rPr lang="ar-SA" smtClean="0"/>
              <a:t>8 جمادى الثانية، 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03ABE62-50AD-4A01-8636-4BC558B472E6}" type="slidenum">
              <a:rPr lang="ar-SA" smtClean="0"/>
              <a:t>‹#›</a:t>
            </a:fld>
            <a:endParaRPr lang="ar-SA"/>
          </a:p>
        </p:txBody>
      </p:sp>
    </p:spTree>
    <p:extLst>
      <p:ext uri="{BB962C8B-B14F-4D97-AF65-F5344CB8AC3E}">
        <p14:creationId xmlns:p14="http://schemas.microsoft.com/office/powerpoint/2010/main" val="1551589209"/>
      </p:ext>
    </p:extLst>
  </p:cSld>
  <p:clrMapOvr>
    <a:masterClrMapping/>
  </p:clrMapOvr>
  <p:transition spd="slow">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t="82000" r="87000" b="5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6941B42-A7D5-472B-A0FD-A7DEB9CE9521}" type="datetimeFigureOut">
              <a:rPr lang="ar-SA" smtClean="0"/>
              <a:t>8 جمادى الثانية، 1440</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03ABE62-50AD-4A01-8636-4BC558B472E6}" type="slidenum">
              <a:rPr lang="ar-SA" smtClean="0"/>
              <a:t>‹#›</a:t>
            </a:fld>
            <a:endParaRPr lang="ar-SA"/>
          </a:p>
        </p:txBody>
      </p:sp>
    </p:spTree>
    <p:extLst>
      <p:ext uri="{BB962C8B-B14F-4D97-AF65-F5344CB8AC3E}">
        <p14:creationId xmlns:p14="http://schemas.microsoft.com/office/powerpoint/2010/main" val="3355131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dir="r"/>
  </p:transition>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pn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SA" sz="8000" b="1" dirty="0">
                <a:solidFill>
                  <a:schemeClr val="accent6">
                    <a:lumMod val="50000"/>
                  </a:schemeClr>
                </a:solidFill>
                <a:effectLst>
                  <a:outerShdw blurRad="38100" dist="38100" dir="2700000" algn="tl">
                    <a:srgbClr val="000000">
                      <a:alpha val="43137"/>
                    </a:srgbClr>
                  </a:outerShdw>
                </a:effectLst>
              </a:rPr>
              <a:t>إساءة الاستعمال الإداري </a:t>
            </a:r>
          </a:p>
        </p:txBody>
      </p:sp>
      <p:sp>
        <p:nvSpPr>
          <p:cNvPr id="3" name="عنوان فرعي 2"/>
          <p:cNvSpPr>
            <a:spLocks noGrp="1"/>
          </p:cNvSpPr>
          <p:nvPr>
            <p:ph type="subTitle" idx="1"/>
          </p:nvPr>
        </p:nvSpPr>
        <p:spPr/>
        <p:txBody>
          <a:bodyPr/>
          <a:lstStyle/>
          <a:p>
            <a:r>
              <a:rPr lang="ar-SA" sz="3600" b="1" dirty="0">
                <a:solidFill>
                  <a:schemeClr val="accent6">
                    <a:lumMod val="50000"/>
                  </a:schemeClr>
                </a:solidFill>
                <a:effectLst>
                  <a:outerShdw blurRad="38100" dist="38100" dir="2700000" algn="tl">
                    <a:srgbClr val="000000">
                      <a:alpha val="43137"/>
                    </a:srgbClr>
                  </a:outerShdw>
                </a:effectLst>
              </a:rPr>
              <a:t>د.خُميّس بن سعد الغامدي </a:t>
            </a:r>
            <a:endParaRPr lang="ar-SA" b="1" dirty="0">
              <a:solidFill>
                <a:schemeClr val="accent6">
                  <a:lumMod val="50000"/>
                </a:schemeClr>
              </a:solidFill>
              <a:effectLst>
                <a:outerShdw blurRad="38100" dist="38100" dir="2700000" algn="tl">
                  <a:srgbClr val="000000">
                    <a:alpha val="43137"/>
                  </a:srgbClr>
                </a:outerShdw>
              </a:effectLst>
            </a:endParaRPr>
          </a:p>
          <a:p>
            <a:r>
              <a:rPr lang="ar-SA" b="1" dirty="0">
                <a:solidFill>
                  <a:schemeClr val="accent6">
                    <a:lumMod val="75000"/>
                  </a:schemeClr>
                </a:solidFill>
              </a:rPr>
              <a:t>أستاذ القانون الجزائي المساعد بجامعة شقراء  </a:t>
            </a:r>
          </a:p>
        </p:txBody>
      </p:sp>
    </p:spTree>
    <p:extLst>
      <p:ext uri="{BB962C8B-B14F-4D97-AF65-F5344CB8AC3E}">
        <p14:creationId xmlns:p14="http://schemas.microsoft.com/office/powerpoint/2010/main" val="2347530244"/>
      </p:ext>
    </p:extLst>
  </p:cSld>
  <p:clrMapOvr>
    <a:masterClrMapping/>
  </p:clrMapOvr>
  <p:transition spd="slow">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500026" y="4364503"/>
            <a:ext cx="4215096" cy="1384995"/>
          </a:xfrm>
          <a:prstGeom prst="rect">
            <a:avLst/>
          </a:prstGeom>
          <a:noFill/>
        </p:spPr>
        <p:txBody>
          <a:bodyPr wrap="square" rtlCol="1">
            <a:spAutoFit/>
          </a:bodyPr>
          <a:lstStyle/>
          <a:p>
            <a:pPr algn="ctr"/>
            <a:r>
              <a:rPr lang="ar-SA" sz="2800" b="1" dirty="0">
                <a:solidFill>
                  <a:schemeClr val="accent6">
                    <a:lumMod val="50000"/>
                  </a:schemeClr>
                </a:solidFill>
                <a:effectLst>
                  <a:outerShdw blurRad="38100" dist="38100" dir="2700000" algn="tl">
                    <a:srgbClr val="000000">
                      <a:alpha val="43137"/>
                    </a:srgbClr>
                  </a:outerShdw>
                </a:effectLst>
              </a:rPr>
              <a:t>الفقرة 5 من المادة 2 </a:t>
            </a:r>
          </a:p>
          <a:p>
            <a:pPr algn="ctr"/>
            <a:r>
              <a:rPr lang="ar-SA" sz="2800" b="1" dirty="0">
                <a:solidFill>
                  <a:schemeClr val="accent6">
                    <a:lumMod val="50000"/>
                  </a:schemeClr>
                </a:solidFill>
                <a:effectLst>
                  <a:outerShdw blurRad="38100" dist="38100" dir="2700000" algn="tl">
                    <a:srgbClr val="000000">
                      <a:alpha val="43137"/>
                    </a:srgbClr>
                  </a:outerShdw>
                </a:effectLst>
              </a:rPr>
              <a:t>من المرسوم الملكي رقم</a:t>
            </a:r>
          </a:p>
          <a:p>
            <a:pPr algn="ctr"/>
            <a:r>
              <a:rPr lang="ar-SA" sz="2800" b="1" dirty="0">
                <a:solidFill>
                  <a:schemeClr val="accent6">
                    <a:lumMod val="50000"/>
                  </a:schemeClr>
                </a:solidFill>
                <a:effectLst>
                  <a:outerShdw blurRad="38100" dist="38100" dir="2700000" algn="tl">
                    <a:srgbClr val="000000">
                      <a:alpha val="43137"/>
                    </a:srgbClr>
                  </a:outerShdw>
                </a:effectLst>
              </a:rPr>
              <a:t> 43 /1377</a:t>
            </a:r>
          </a:p>
        </p:txBody>
      </p:sp>
      <p:graphicFrame>
        <p:nvGraphicFramePr>
          <p:cNvPr id="2" name="رسم تخطيطي 1"/>
          <p:cNvGraphicFramePr/>
          <p:nvPr>
            <p:extLst>
              <p:ext uri="{D42A27DB-BD31-4B8C-83A1-F6EECF244321}">
                <p14:modId xmlns:p14="http://schemas.microsoft.com/office/powerpoint/2010/main" val="1924261326"/>
              </p:ext>
            </p:extLst>
          </p:nvPr>
        </p:nvGraphicFramePr>
        <p:xfrm>
          <a:off x="447472" y="460067"/>
          <a:ext cx="6702357" cy="6079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صورة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84731" y="1530869"/>
            <a:ext cx="2445686" cy="2538413"/>
          </a:xfrm>
          <a:prstGeom prst="rect">
            <a:avLst/>
          </a:prstGeom>
        </p:spPr>
      </p:pic>
      <p:sp>
        <p:nvSpPr>
          <p:cNvPr id="4" name="مستطيل 3"/>
          <p:cNvSpPr/>
          <p:nvPr/>
        </p:nvSpPr>
        <p:spPr>
          <a:xfrm>
            <a:off x="7415184" y="0"/>
            <a:ext cx="4445541" cy="6858000"/>
          </a:xfrm>
          <a:prstGeom prst="rect">
            <a:avLst/>
          </a:prstGeom>
          <a:solidFill>
            <a:schemeClr val="accent6">
              <a:lumMod val="5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ysClr val="windowText" lastClr="000000"/>
              </a:solidFill>
            </a:endParaRPr>
          </a:p>
        </p:txBody>
      </p:sp>
      <p:sp>
        <p:nvSpPr>
          <p:cNvPr id="3" name="مستطيل 2"/>
          <p:cNvSpPr/>
          <p:nvPr/>
        </p:nvSpPr>
        <p:spPr>
          <a:xfrm>
            <a:off x="7600010" y="538212"/>
            <a:ext cx="4182893" cy="6001643"/>
          </a:xfrm>
          <a:prstGeom prst="rect">
            <a:avLst/>
          </a:prstGeom>
        </p:spPr>
        <p:txBody>
          <a:bodyPr wrap="square">
            <a:spAutoFit/>
          </a:bodyPr>
          <a:lstStyle/>
          <a:p>
            <a:pPr marL="514350" indent="-514350" algn="justLow">
              <a:spcAft>
                <a:spcPts val="600"/>
              </a:spcAft>
              <a:buFont typeface="+mj-lt"/>
              <a:buAutoNum type="arabicPeriod"/>
            </a:pPr>
            <a:r>
              <a:rPr lang="ar-SA" sz="2800" b="1" dirty="0">
                <a:solidFill>
                  <a:schemeClr val="bg1"/>
                </a:solidFill>
              </a:rPr>
              <a:t>‌العبث بالأنظمة والأوامر والتعليمات.</a:t>
            </a:r>
          </a:p>
          <a:p>
            <a:pPr marL="514350" indent="-514350" algn="justLow">
              <a:spcAft>
                <a:spcPts val="600"/>
              </a:spcAft>
              <a:buFont typeface="+mj-lt"/>
              <a:buAutoNum type="arabicPeriod"/>
            </a:pPr>
            <a:r>
              <a:rPr lang="ar-SA" sz="2800" b="1" dirty="0">
                <a:solidFill>
                  <a:schemeClr val="bg1"/>
                </a:solidFill>
              </a:rPr>
              <a:t>‌العبث بطرق تنفيذها امتناعاً أو تأخيراً.</a:t>
            </a:r>
          </a:p>
          <a:p>
            <a:pPr marL="514350" indent="-514350" algn="justLow">
              <a:spcAft>
                <a:spcPts val="600"/>
              </a:spcAft>
              <a:buFont typeface="+mj-lt"/>
              <a:buAutoNum type="arabicPeriod"/>
            </a:pPr>
            <a:r>
              <a:rPr lang="ar-SA" sz="2800" b="1" dirty="0">
                <a:solidFill>
                  <a:schemeClr val="bg1"/>
                </a:solidFill>
              </a:rPr>
              <a:t>‌تعمد تفسير النظم والأوامر والتعليمات على غير وجهها الصحيح.</a:t>
            </a:r>
          </a:p>
          <a:p>
            <a:pPr marL="514350" indent="-514350" algn="justLow">
              <a:spcAft>
                <a:spcPts val="600"/>
              </a:spcAft>
              <a:buFont typeface="+mj-lt"/>
              <a:buAutoNum type="arabicPeriod"/>
            </a:pPr>
            <a:r>
              <a:rPr lang="ar-SA" sz="2800" b="1" dirty="0">
                <a:solidFill>
                  <a:schemeClr val="bg1"/>
                </a:solidFill>
              </a:rPr>
              <a:t>‌تعمد تفسير النظم والأوامر والتعليمات في غير موضعها </a:t>
            </a:r>
          </a:p>
          <a:p>
            <a:pPr marL="514350" indent="-514350" algn="justLow">
              <a:spcAft>
                <a:spcPts val="600"/>
              </a:spcAft>
              <a:buFont typeface="+mj-lt"/>
              <a:buAutoNum type="arabicPeriod"/>
            </a:pPr>
            <a:r>
              <a:rPr lang="ar-SA" sz="2800" b="1" dirty="0">
                <a:solidFill>
                  <a:schemeClr val="bg1"/>
                </a:solidFill>
              </a:rPr>
              <a:t>‌استغلال النفوذ أياً كان نوعه في تفسير الأوامر وتنفيذها لمصلحة شخصية عن طريق مباشر أو غير مباشر.</a:t>
            </a:r>
          </a:p>
        </p:txBody>
      </p:sp>
    </p:spTree>
    <p:extLst>
      <p:ext uri="{BB962C8B-B14F-4D97-AF65-F5344CB8AC3E}">
        <p14:creationId xmlns:p14="http://schemas.microsoft.com/office/powerpoint/2010/main" val="3208226990"/>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graphicEl>
                                              <a:dgm id="{9D742192-126B-448A-9032-F304BA3D46FD}"/>
                                            </p:graphicEl>
                                          </p:spTgt>
                                        </p:tgtEl>
                                        <p:attrNameLst>
                                          <p:attrName>style.visibility</p:attrName>
                                        </p:attrNameLst>
                                      </p:cBhvr>
                                      <p:to>
                                        <p:strVal val="visible"/>
                                      </p:to>
                                    </p:set>
                                    <p:anim calcmode="lin" valueType="num">
                                      <p:cBhvr>
                                        <p:cTn id="7" dur="500" fill="hold"/>
                                        <p:tgtEl>
                                          <p:spTgt spid="2">
                                            <p:graphicEl>
                                              <a:dgm id="{9D742192-126B-448A-9032-F304BA3D46FD}"/>
                                            </p:graphicEl>
                                          </p:spTgt>
                                        </p:tgtEl>
                                        <p:attrNameLst>
                                          <p:attrName>ppt_w</p:attrName>
                                        </p:attrNameLst>
                                      </p:cBhvr>
                                      <p:tavLst>
                                        <p:tav tm="0">
                                          <p:val>
                                            <p:fltVal val="0"/>
                                          </p:val>
                                        </p:tav>
                                        <p:tav tm="100000">
                                          <p:val>
                                            <p:strVal val="#ppt_w"/>
                                          </p:val>
                                        </p:tav>
                                      </p:tavLst>
                                    </p:anim>
                                    <p:anim calcmode="lin" valueType="num">
                                      <p:cBhvr>
                                        <p:cTn id="8" dur="500" fill="hold"/>
                                        <p:tgtEl>
                                          <p:spTgt spid="2">
                                            <p:graphicEl>
                                              <a:dgm id="{9D742192-126B-448A-9032-F304BA3D46FD}"/>
                                            </p:graphicEl>
                                          </p:spTgt>
                                        </p:tgtEl>
                                        <p:attrNameLst>
                                          <p:attrName>ppt_h</p:attrName>
                                        </p:attrNameLst>
                                      </p:cBhvr>
                                      <p:tavLst>
                                        <p:tav tm="0">
                                          <p:val>
                                            <p:fltVal val="0"/>
                                          </p:val>
                                        </p:tav>
                                        <p:tav tm="100000">
                                          <p:val>
                                            <p:strVal val="#ppt_h"/>
                                          </p:val>
                                        </p:tav>
                                      </p:tavLst>
                                    </p:anim>
                                    <p:animEffect transition="in" filter="fade">
                                      <p:cBhvr>
                                        <p:cTn id="9" dur="500"/>
                                        <p:tgtEl>
                                          <p:spTgt spid="2">
                                            <p:graphicEl>
                                              <a:dgm id="{9D742192-126B-448A-9032-F304BA3D46FD}"/>
                                            </p:graphicEl>
                                          </p:spTgt>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2">
                                            <p:graphicEl>
                                              <a:dgm id="{39AAF257-9FAB-4385-A37D-BEA762C1E00D}"/>
                                            </p:graphicEl>
                                          </p:spTgt>
                                        </p:tgtEl>
                                        <p:attrNameLst>
                                          <p:attrName>style.visibility</p:attrName>
                                        </p:attrNameLst>
                                      </p:cBhvr>
                                      <p:to>
                                        <p:strVal val="visible"/>
                                      </p:to>
                                    </p:set>
                                    <p:anim calcmode="lin" valueType="num">
                                      <p:cBhvr>
                                        <p:cTn id="12" dur="500" fill="hold"/>
                                        <p:tgtEl>
                                          <p:spTgt spid="2">
                                            <p:graphicEl>
                                              <a:dgm id="{39AAF257-9FAB-4385-A37D-BEA762C1E00D}"/>
                                            </p:graphicEl>
                                          </p:spTgt>
                                        </p:tgtEl>
                                        <p:attrNameLst>
                                          <p:attrName>ppt_w</p:attrName>
                                        </p:attrNameLst>
                                      </p:cBhvr>
                                      <p:tavLst>
                                        <p:tav tm="0">
                                          <p:val>
                                            <p:fltVal val="0"/>
                                          </p:val>
                                        </p:tav>
                                        <p:tav tm="100000">
                                          <p:val>
                                            <p:strVal val="#ppt_w"/>
                                          </p:val>
                                        </p:tav>
                                      </p:tavLst>
                                    </p:anim>
                                    <p:anim calcmode="lin" valueType="num">
                                      <p:cBhvr>
                                        <p:cTn id="13" dur="500" fill="hold"/>
                                        <p:tgtEl>
                                          <p:spTgt spid="2">
                                            <p:graphicEl>
                                              <a:dgm id="{39AAF257-9FAB-4385-A37D-BEA762C1E00D}"/>
                                            </p:graphicEl>
                                          </p:spTgt>
                                        </p:tgtEl>
                                        <p:attrNameLst>
                                          <p:attrName>ppt_h</p:attrName>
                                        </p:attrNameLst>
                                      </p:cBhvr>
                                      <p:tavLst>
                                        <p:tav tm="0">
                                          <p:val>
                                            <p:fltVal val="0"/>
                                          </p:val>
                                        </p:tav>
                                        <p:tav tm="100000">
                                          <p:val>
                                            <p:strVal val="#ppt_h"/>
                                          </p:val>
                                        </p:tav>
                                      </p:tavLst>
                                    </p:anim>
                                    <p:animEffect transition="in" filter="fade">
                                      <p:cBhvr>
                                        <p:cTn id="14" dur="500"/>
                                        <p:tgtEl>
                                          <p:spTgt spid="2">
                                            <p:graphicEl>
                                              <a:dgm id="{39AAF257-9FAB-4385-A37D-BEA762C1E00D}"/>
                                            </p:graphicEl>
                                          </p:spTgt>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2">
                                            <p:graphicEl>
                                              <a:dgm id="{432EF7EA-755E-49D7-B0A9-C7F408113CE7}"/>
                                            </p:graphicEl>
                                          </p:spTgt>
                                        </p:tgtEl>
                                        <p:attrNameLst>
                                          <p:attrName>style.visibility</p:attrName>
                                        </p:attrNameLst>
                                      </p:cBhvr>
                                      <p:to>
                                        <p:strVal val="visible"/>
                                      </p:to>
                                    </p:set>
                                    <p:anim calcmode="lin" valueType="num">
                                      <p:cBhvr>
                                        <p:cTn id="17" dur="500" fill="hold"/>
                                        <p:tgtEl>
                                          <p:spTgt spid="2">
                                            <p:graphicEl>
                                              <a:dgm id="{432EF7EA-755E-49D7-B0A9-C7F408113CE7}"/>
                                            </p:graphicEl>
                                          </p:spTgt>
                                        </p:tgtEl>
                                        <p:attrNameLst>
                                          <p:attrName>ppt_w</p:attrName>
                                        </p:attrNameLst>
                                      </p:cBhvr>
                                      <p:tavLst>
                                        <p:tav tm="0">
                                          <p:val>
                                            <p:fltVal val="0"/>
                                          </p:val>
                                        </p:tav>
                                        <p:tav tm="100000">
                                          <p:val>
                                            <p:strVal val="#ppt_w"/>
                                          </p:val>
                                        </p:tav>
                                      </p:tavLst>
                                    </p:anim>
                                    <p:anim calcmode="lin" valueType="num">
                                      <p:cBhvr>
                                        <p:cTn id="18" dur="500" fill="hold"/>
                                        <p:tgtEl>
                                          <p:spTgt spid="2">
                                            <p:graphicEl>
                                              <a:dgm id="{432EF7EA-755E-49D7-B0A9-C7F408113CE7}"/>
                                            </p:graphicEl>
                                          </p:spTgt>
                                        </p:tgtEl>
                                        <p:attrNameLst>
                                          <p:attrName>ppt_h</p:attrName>
                                        </p:attrNameLst>
                                      </p:cBhvr>
                                      <p:tavLst>
                                        <p:tav tm="0">
                                          <p:val>
                                            <p:fltVal val="0"/>
                                          </p:val>
                                        </p:tav>
                                        <p:tav tm="100000">
                                          <p:val>
                                            <p:strVal val="#ppt_h"/>
                                          </p:val>
                                        </p:tav>
                                      </p:tavLst>
                                    </p:anim>
                                    <p:animEffect transition="in" filter="fade">
                                      <p:cBhvr>
                                        <p:cTn id="19" dur="500"/>
                                        <p:tgtEl>
                                          <p:spTgt spid="2">
                                            <p:graphicEl>
                                              <a:dgm id="{432EF7EA-755E-49D7-B0A9-C7F408113CE7}"/>
                                            </p:graphicEl>
                                          </p:spTgt>
                                        </p:tgtEl>
                                      </p:cBhvr>
                                    </p:animEffect>
                                  </p:childTnLst>
                                </p:cTn>
                              </p:par>
                              <p:par>
                                <p:cTn id="20" presetID="53" presetClass="entr" presetSubtype="16" fill="hold" grpId="0" nodeType="withEffect">
                                  <p:stCondLst>
                                    <p:cond delay="750"/>
                                  </p:stCondLst>
                                  <p:childTnLst>
                                    <p:set>
                                      <p:cBhvr>
                                        <p:cTn id="21" dur="1" fill="hold">
                                          <p:stCondLst>
                                            <p:cond delay="0"/>
                                          </p:stCondLst>
                                        </p:cTn>
                                        <p:tgtEl>
                                          <p:spTgt spid="2">
                                            <p:graphicEl>
                                              <a:dgm id="{40D55B87-A018-4086-87F9-03B801E4DB71}"/>
                                            </p:graphicEl>
                                          </p:spTgt>
                                        </p:tgtEl>
                                        <p:attrNameLst>
                                          <p:attrName>style.visibility</p:attrName>
                                        </p:attrNameLst>
                                      </p:cBhvr>
                                      <p:to>
                                        <p:strVal val="visible"/>
                                      </p:to>
                                    </p:set>
                                    <p:anim calcmode="lin" valueType="num">
                                      <p:cBhvr>
                                        <p:cTn id="22" dur="500" fill="hold"/>
                                        <p:tgtEl>
                                          <p:spTgt spid="2">
                                            <p:graphicEl>
                                              <a:dgm id="{40D55B87-A018-4086-87F9-03B801E4DB71}"/>
                                            </p:graphicEl>
                                          </p:spTgt>
                                        </p:tgtEl>
                                        <p:attrNameLst>
                                          <p:attrName>ppt_w</p:attrName>
                                        </p:attrNameLst>
                                      </p:cBhvr>
                                      <p:tavLst>
                                        <p:tav tm="0">
                                          <p:val>
                                            <p:fltVal val="0"/>
                                          </p:val>
                                        </p:tav>
                                        <p:tav tm="100000">
                                          <p:val>
                                            <p:strVal val="#ppt_w"/>
                                          </p:val>
                                        </p:tav>
                                      </p:tavLst>
                                    </p:anim>
                                    <p:anim calcmode="lin" valueType="num">
                                      <p:cBhvr>
                                        <p:cTn id="23" dur="500" fill="hold"/>
                                        <p:tgtEl>
                                          <p:spTgt spid="2">
                                            <p:graphicEl>
                                              <a:dgm id="{40D55B87-A018-4086-87F9-03B801E4DB71}"/>
                                            </p:graphicEl>
                                          </p:spTgt>
                                        </p:tgtEl>
                                        <p:attrNameLst>
                                          <p:attrName>ppt_h</p:attrName>
                                        </p:attrNameLst>
                                      </p:cBhvr>
                                      <p:tavLst>
                                        <p:tav tm="0">
                                          <p:val>
                                            <p:fltVal val="0"/>
                                          </p:val>
                                        </p:tav>
                                        <p:tav tm="100000">
                                          <p:val>
                                            <p:strVal val="#ppt_h"/>
                                          </p:val>
                                        </p:tav>
                                      </p:tavLst>
                                    </p:anim>
                                    <p:animEffect transition="in" filter="fade">
                                      <p:cBhvr>
                                        <p:cTn id="24" dur="500"/>
                                        <p:tgtEl>
                                          <p:spTgt spid="2">
                                            <p:graphicEl>
                                              <a:dgm id="{40D55B87-A018-4086-87F9-03B801E4DB71}"/>
                                            </p:graphicEl>
                                          </p:spTgt>
                                        </p:tgtEl>
                                      </p:cBhvr>
                                    </p:animEffect>
                                  </p:childTnLst>
                                </p:cTn>
                              </p:par>
                              <p:par>
                                <p:cTn id="25" presetID="53" presetClass="entr" presetSubtype="16" fill="hold" grpId="0" nodeType="withEffect">
                                  <p:stCondLst>
                                    <p:cond delay="1000"/>
                                  </p:stCondLst>
                                  <p:childTnLst>
                                    <p:set>
                                      <p:cBhvr>
                                        <p:cTn id="26" dur="1" fill="hold">
                                          <p:stCondLst>
                                            <p:cond delay="0"/>
                                          </p:stCondLst>
                                        </p:cTn>
                                        <p:tgtEl>
                                          <p:spTgt spid="2">
                                            <p:graphicEl>
                                              <a:dgm id="{76D82F01-5497-4781-AF7E-0FF75A7ED71B}"/>
                                            </p:graphicEl>
                                          </p:spTgt>
                                        </p:tgtEl>
                                        <p:attrNameLst>
                                          <p:attrName>style.visibility</p:attrName>
                                        </p:attrNameLst>
                                      </p:cBhvr>
                                      <p:to>
                                        <p:strVal val="visible"/>
                                      </p:to>
                                    </p:set>
                                    <p:anim calcmode="lin" valueType="num">
                                      <p:cBhvr>
                                        <p:cTn id="27" dur="500" fill="hold"/>
                                        <p:tgtEl>
                                          <p:spTgt spid="2">
                                            <p:graphicEl>
                                              <a:dgm id="{76D82F01-5497-4781-AF7E-0FF75A7ED71B}"/>
                                            </p:graphicEl>
                                          </p:spTgt>
                                        </p:tgtEl>
                                        <p:attrNameLst>
                                          <p:attrName>ppt_w</p:attrName>
                                        </p:attrNameLst>
                                      </p:cBhvr>
                                      <p:tavLst>
                                        <p:tav tm="0">
                                          <p:val>
                                            <p:fltVal val="0"/>
                                          </p:val>
                                        </p:tav>
                                        <p:tav tm="100000">
                                          <p:val>
                                            <p:strVal val="#ppt_w"/>
                                          </p:val>
                                        </p:tav>
                                      </p:tavLst>
                                    </p:anim>
                                    <p:anim calcmode="lin" valueType="num">
                                      <p:cBhvr>
                                        <p:cTn id="28" dur="500" fill="hold"/>
                                        <p:tgtEl>
                                          <p:spTgt spid="2">
                                            <p:graphicEl>
                                              <a:dgm id="{76D82F01-5497-4781-AF7E-0FF75A7ED71B}"/>
                                            </p:graphicEl>
                                          </p:spTgt>
                                        </p:tgtEl>
                                        <p:attrNameLst>
                                          <p:attrName>ppt_h</p:attrName>
                                        </p:attrNameLst>
                                      </p:cBhvr>
                                      <p:tavLst>
                                        <p:tav tm="0">
                                          <p:val>
                                            <p:fltVal val="0"/>
                                          </p:val>
                                        </p:tav>
                                        <p:tav tm="100000">
                                          <p:val>
                                            <p:strVal val="#ppt_h"/>
                                          </p:val>
                                        </p:tav>
                                      </p:tavLst>
                                    </p:anim>
                                    <p:animEffect transition="in" filter="fade">
                                      <p:cBhvr>
                                        <p:cTn id="29" dur="500"/>
                                        <p:tgtEl>
                                          <p:spTgt spid="2">
                                            <p:graphicEl>
                                              <a:dgm id="{76D82F01-5497-4781-AF7E-0FF75A7ED71B}"/>
                                            </p:graphicEl>
                                          </p:spTgt>
                                        </p:tgtEl>
                                      </p:cBhvr>
                                    </p:animEffect>
                                  </p:childTnLst>
                                </p:cTn>
                              </p:par>
                              <p:par>
                                <p:cTn id="30" presetID="53" presetClass="entr" presetSubtype="16" fill="hold" grpId="0" nodeType="withEffect">
                                  <p:stCondLst>
                                    <p:cond delay="1250"/>
                                  </p:stCondLst>
                                  <p:childTnLst>
                                    <p:set>
                                      <p:cBhvr>
                                        <p:cTn id="31" dur="1" fill="hold">
                                          <p:stCondLst>
                                            <p:cond delay="0"/>
                                          </p:stCondLst>
                                        </p:cTn>
                                        <p:tgtEl>
                                          <p:spTgt spid="2">
                                            <p:graphicEl>
                                              <a:dgm id="{CB92A4A4-5947-497C-B72D-6B08CB50F086}"/>
                                            </p:graphicEl>
                                          </p:spTgt>
                                        </p:tgtEl>
                                        <p:attrNameLst>
                                          <p:attrName>style.visibility</p:attrName>
                                        </p:attrNameLst>
                                      </p:cBhvr>
                                      <p:to>
                                        <p:strVal val="visible"/>
                                      </p:to>
                                    </p:set>
                                    <p:anim calcmode="lin" valueType="num">
                                      <p:cBhvr>
                                        <p:cTn id="32" dur="500" fill="hold"/>
                                        <p:tgtEl>
                                          <p:spTgt spid="2">
                                            <p:graphicEl>
                                              <a:dgm id="{CB92A4A4-5947-497C-B72D-6B08CB50F086}"/>
                                            </p:graphicEl>
                                          </p:spTgt>
                                        </p:tgtEl>
                                        <p:attrNameLst>
                                          <p:attrName>ppt_w</p:attrName>
                                        </p:attrNameLst>
                                      </p:cBhvr>
                                      <p:tavLst>
                                        <p:tav tm="0">
                                          <p:val>
                                            <p:fltVal val="0"/>
                                          </p:val>
                                        </p:tav>
                                        <p:tav tm="100000">
                                          <p:val>
                                            <p:strVal val="#ppt_w"/>
                                          </p:val>
                                        </p:tav>
                                      </p:tavLst>
                                    </p:anim>
                                    <p:anim calcmode="lin" valueType="num">
                                      <p:cBhvr>
                                        <p:cTn id="33" dur="500" fill="hold"/>
                                        <p:tgtEl>
                                          <p:spTgt spid="2">
                                            <p:graphicEl>
                                              <a:dgm id="{CB92A4A4-5947-497C-B72D-6B08CB50F086}"/>
                                            </p:graphicEl>
                                          </p:spTgt>
                                        </p:tgtEl>
                                        <p:attrNameLst>
                                          <p:attrName>ppt_h</p:attrName>
                                        </p:attrNameLst>
                                      </p:cBhvr>
                                      <p:tavLst>
                                        <p:tav tm="0">
                                          <p:val>
                                            <p:fltVal val="0"/>
                                          </p:val>
                                        </p:tav>
                                        <p:tav tm="100000">
                                          <p:val>
                                            <p:strVal val="#ppt_h"/>
                                          </p:val>
                                        </p:tav>
                                      </p:tavLst>
                                    </p:anim>
                                    <p:animEffect transition="in" filter="fade">
                                      <p:cBhvr>
                                        <p:cTn id="34" dur="500"/>
                                        <p:tgtEl>
                                          <p:spTgt spid="2">
                                            <p:graphicEl>
                                              <a:dgm id="{CB92A4A4-5947-497C-B72D-6B08CB50F086}"/>
                                            </p:graphicEl>
                                          </p:spTgt>
                                        </p:tgtEl>
                                      </p:cBhvr>
                                    </p:animEffect>
                                  </p:childTnLst>
                                </p:cTn>
                              </p:par>
                              <p:par>
                                <p:cTn id="35" presetID="53" presetClass="entr" presetSubtype="16" fill="hold" grpId="0" nodeType="withEffect">
                                  <p:stCondLst>
                                    <p:cond delay="1500"/>
                                  </p:stCondLst>
                                  <p:childTnLst>
                                    <p:set>
                                      <p:cBhvr>
                                        <p:cTn id="36" dur="1" fill="hold">
                                          <p:stCondLst>
                                            <p:cond delay="0"/>
                                          </p:stCondLst>
                                        </p:cTn>
                                        <p:tgtEl>
                                          <p:spTgt spid="2">
                                            <p:graphicEl>
                                              <a:dgm id="{FCEB26A6-36A2-40F4-AFC4-1E37ADC519C8}"/>
                                            </p:graphicEl>
                                          </p:spTgt>
                                        </p:tgtEl>
                                        <p:attrNameLst>
                                          <p:attrName>style.visibility</p:attrName>
                                        </p:attrNameLst>
                                      </p:cBhvr>
                                      <p:to>
                                        <p:strVal val="visible"/>
                                      </p:to>
                                    </p:set>
                                    <p:anim calcmode="lin" valueType="num">
                                      <p:cBhvr>
                                        <p:cTn id="37" dur="500" fill="hold"/>
                                        <p:tgtEl>
                                          <p:spTgt spid="2">
                                            <p:graphicEl>
                                              <a:dgm id="{FCEB26A6-36A2-40F4-AFC4-1E37ADC519C8}"/>
                                            </p:graphicEl>
                                          </p:spTgt>
                                        </p:tgtEl>
                                        <p:attrNameLst>
                                          <p:attrName>ppt_w</p:attrName>
                                        </p:attrNameLst>
                                      </p:cBhvr>
                                      <p:tavLst>
                                        <p:tav tm="0">
                                          <p:val>
                                            <p:fltVal val="0"/>
                                          </p:val>
                                        </p:tav>
                                        <p:tav tm="100000">
                                          <p:val>
                                            <p:strVal val="#ppt_w"/>
                                          </p:val>
                                        </p:tav>
                                      </p:tavLst>
                                    </p:anim>
                                    <p:anim calcmode="lin" valueType="num">
                                      <p:cBhvr>
                                        <p:cTn id="38" dur="500" fill="hold"/>
                                        <p:tgtEl>
                                          <p:spTgt spid="2">
                                            <p:graphicEl>
                                              <a:dgm id="{FCEB26A6-36A2-40F4-AFC4-1E37ADC519C8}"/>
                                            </p:graphicEl>
                                          </p:spTgt>
                                        </p:tgtEl>
                                        <p:attrNameLst>
                                          <p:attrName>ppt_h</p:attrName>
                                        </p:attrNameLst>
                                      </p:cBhvr>
                                      <p:tavLst>
                                        <p:tav tm="0">
                                          <p:val>
                                            <p:fltVal val="0"/>
                                          </p:val>
                                        </p:tav>
                                        <p:tav tm="100000">
                                          <p:val>
                                            <p:strVal val="#ppt_h"/>
                                          </p:val>
                                        </p:tav>
                                      </p:tavLst>
                                    </p:anim>
                                    <p:animEffect transition="in" filter="fade">
                                      <p:cBhvr>
                                        <p:cTn id="39" dur="500"/>
                                        <p:tgtEl>
                                          <p:spTgt spid="2">
                                            <p:graphicEl>
                                              <a:dgm id="{FCEB26A6-36A2-40F4-AFC4-1E37ADC519C8}"/>
                                            </p:graphicEl>
                                          </p:spTgt>
                                        </p:tgtEl>
                                      </p:cBhvr>
                                    </p:animEffect>
                                  </p:childTnLst>
                                </p:cTn>
                              </p:par>
                              <p:par>
                                <p:cTn id="40" presetID="53" presetClass="entr" presetSubtype="16" fill="hold" grpId="0" nodeType="withEffect">
                                  <p:stCondLst>
                                    <p:cond delay="1750"/>
                                  </p:stCondLst>
                                  <p:childTnLst>
                                    <p:set>
                                      <p:cBhvr>
                                        <p:cTn id="41" dur="1" fill="hold">
                                          <p:stCondLst>
                                            <p:cond delay="0"/>
                                          </p:stCondLst>
                                        </p:cTn>
                                        <p:tgtEl>
                                          <p:spTgt spid="2">
                                            <p:graphicEl>
                                              <a:dgm id="{EA0AFAA9-F092-44B7-91BA-B881047A9084}"/>
                                            </p:graphicEl>
                                          </p:spTgt>
                                        </p:tgtEl>
                                        <p:attrNameLst>
                                          <p:attrName>style.visibility</p:attrName>
                                        </p:attrNameLst>
                                      </p:cBhvr>
                                      <p:to>
                                        <p:strVal val="visible"/>
                                      </p:to>
                                    </p:set>
                                    <p:anim calcmode="lin" valueType="num">
                                      <p:cBhvr>
                                        <p:cTn id="42" dur="500" fill="hold"/>
                                        <p:tgtEl>
                                          <p:spTgt spid="2">
                                            <p:graphicEl>
                                              <a:dgm id="{EA0AFAA9-F092-44B7-91BA-B881047A9084}"/>
                                            </p:graphicEl>
                                          </p:spTgt>
                                        </p:tgtEl>
                                        <p:attrNameLst>
                                          <p:attrName>ppt_w</p:attrName>
                                        </p:attrNameLst>
                                      </p:cBhvr>
                                      <p:tavLst>
                                        <p:tav tm="0">
                                          <p:val>
                                            <p:fltVal val="0"/>
                                          </p:val>
                                        </p:tav>
                                        <p:tav tm="100000">
                                          <p:val>
                                            <p:strVal val="#ppt_w"/>
                                          </p:val>
                                        </p:tav>
                                      </p:tavLst>
                                    </p:anim>
                                    <p:anim calcmode="lin" valueType="num">
                                      <p:cBhvr>
                                        <p:cTn id="43" dur="500" fill="hold"/>
                                        <p:tgtEl>
                                          <p:spTgt spid="2">
                                            <p:graphicEl>
                                              <a:dgm id="{EA0AFAA9-F092-44B7-91BA-B881047A9084}"/>
                                            </p:graphicEl>
                                          </p:spTgt>
                                        </p:tgtEl>
                                        <p:attrNameLst>
                                          <p:attrName>ppt_h</p:attrName>
                                        </p:attrNameLst>
                                      </p:cBhvr>
                                      <p:tavLst>
                                        <p:tav tm="0">
                                          <p:val>
                                            <p:fltVal val="0"/>
                                          </p:val>
                                        </p:tav>
                                        <p:tav tm="100000">
                                          <p:val>
                                            <p:strVal val="#ppt_h"/>
                                          </p:val>
                                        </p:tav>
                                      </p:tavLst>
                                    </p:anim>
                                    <p:animEffect transition="in" filter="fade">
                                      <p:cBhvr>
                                        <p:cTn id="44" dur="500"/>
                                        <p:tgtEl>
                                          <p:spTgt spid="2">
                                            <p:graphicEl>
                                              <a:dgm id="{EA0AFAA9-F092-44B7-91BA-B881047A9084}"/>
                                            </p:graphicEl>
                                          </p:spTgt>
                                        </p:tgtEl>
                                      </p:cBhvr>
                                    </p:animEffect>
                                  </p:childTnLst>
                                </p:cTn>
                              </p:par>
                              <p:par>
                                <p:cTn id="45" presetID="53" presetClass="entr" presetSubtype="16" fill="hold" grpId="0" nodeType="withEffect">
                                  <p:stCondLst>
                                    <p:cond delay="2000"/>
                                  </p:stCondLst>
                                  <p:childTnLst>
                                    <p:set>
                                      <p:cBhvr>
                                        <p:cTn id="46" dur="1" fill="hold">
                                          <p:stCondLst>
                                            <p:cond delay="0"/>
                                          </p:stCondLst>
                                        </p:cTn>
                                        <p:tgtEl>
                                          <p:spTgt spid="2">
                                            <p:graphicEl>
                                              <a:dgm id="{D410360A-8A7C-4703-A137-A0EC009E3819}"/>
                                            </p:graphicEl>
                                          </p:spTgt>
                                        </p:tgtEl>
                                        <p:attrNameLst>
                                          <p:attrName>style.visibility</p:attrName>
                                        </p:attrNameLst>
                                      </p:cBhvr>
                                      <p:to>
                                        <p:strVal val="visible"/>
                                      </p:to>
                                    </p:set>
                                    <p:anim calcmode="lin" valueType="num">
                                      <p:cBhvr>
                                        <p:cTn id="47" dur="500" fill="hold"/>
                                        <p:tgtEl>
                                          <p:spTgt spid="2">
                                            <p:graphicEl>
                                              <a:dgm id="{D410360A-8A7C-4703-A137-A0EC009E3819}"/>
                                            </p:graphicEl>
                                          </p:spTgt>
                                        </p:tgtEl>
                                        <p:attrNameLst>
                                          <p:attrName>ppt_w</p:attrName>
                                        </p:attrNameLst>
                                      </p:cBhvr>
                                      <p:tavLst>
                                        <p:tav tm="0">
                                          <p:val>
                                            <p:fltVal val="0"/>
                                          </p:val>
                                        </p:tav>
                                        <p:tav tm="100000">
                                          <p:val>
                                            <p:strVal val="#ppt_w"/>
                                          </p:val>
                                        </p:tav>
                                      </p:tavLst>
                                    </p:anim>
                                    <p:anim calcmode="lin" valueType="num">
                                      <p:cBhvr>
                                        <p:cTn id="48" dur="500" fill="hold"/>
                                        <p:tgtEl>
                                          <p:spTgt spid="2">
                                            <p:graphicEl>
                                              <a:dgm id="{D410360A-8A7C-4703-A137-A0EC009E3819}"/>
                                            </p:graphicEl>
                                          </p:spTgt>
                                        </p:tgtEl>
                                        <p:attrNameLst>
                                          <p:attrName>ppt_h</p:attrName>
                                        </p:attrNameLst>
                                      </p:cBhvr>
                                      <p:tavLst>
                                        <p:tav tm="0">
                                          <p:val>
                                            <p:fltVal val="0"/>
                                          </p:val>
                                        </p:tav>
                                        <p:tav tm="100000">
                                          <p:val>
                                            <p:strVal val="#ppt_h"/>
                                          </p:val>
                                        </p:tav>
                                      </p:tavLst>
                                    </p:anim>
                                    <p:animEffect transition="in" filter="fade">
                                      <p:cBhvr>
                                        <p:cTn id="49" dur="500"/>
                                        <p:tgtEl>
                                          <p:spTgt spid="2">
                                            <p:graphicEl>
                                              <a:dgm id="{D410360A-8A7C-4703-A137-A0EC009E3819}"/>
                                            </p:graphicEl>
                                          </p:spTgt>
                                        </p:tgtEl>
                                      </p:cBhvr>
                                    </p:animEffect>
                                  </p:childTnLst>
                                </p:cTn>
                              </p:par>
                              <p:par>
                                <p:cTn id="50" presetID="53" presetClass="entr" presetSubtype="16" fill="hold" nodeType="withEffect">
                                  <p:stCondLst>
                                    <p:cond delay="2000"/>
                                  </p:stCondLst>
                                  <p:childTnLst>
                                    <p:set>
                                      <p:cBhvr>
                                        <p:cTn id="51" dur="1" fill="hold">
                                          <p:stCondLst>
                                            <p:cond delay="0"/>
                                          </p:stCondLst>
                                        </p:cTn>
                                        <p:tgtEl>
                                          <p:spTgt spid="6"/>
                                        </p:tgtEl>
                                        <p:attrNameLst>
                                          <p:attrName>style.visibility</p:attrName>
                                        </p:attrNameLst>
                                      </p:cBhvr>
                                      <p:to>
                                        <p:strVal val="visible"/>
                                      </p:to>
                                    </p:set>
                                    <p:anim calcmode="lin" valueType="num">
                                      <p:cBhvr>
                                        <p:cTn id="52" dur="500" fill="hold"/>
                                        <p:tgtEl>
                                          <p:spTgt spid="6"/>
                                        </p:tgtEl>
                                        <p:attrNameLst>
                                          <p:attrName>ppt_w</p:attrName>
                                        </p:attrNameLst>
                                      </p:cBhvr>
                                      <p:tavLst>
                                        <p:tav tm="0">
                                          <p:val>
                                            <p:fltVal val="0"/>
                                          </p:val>
                                        </p:tav>
                                        <p:tav tm="100000">
                                          <p:val>
                                            <p:strVal val="#ppt_w"/>
                                          </p:val>
                                        </p:tav>
                                      </p:tavLst>
                                    </p:anim>
                                    <p:anim calcmode="lin" valueType="num">
                                      <p:cBhvr>
                                        <p:cTn id="53" dur="500" fill="hold"/>
                                        <p:tgtEl>
                                          <p:spTgt spid="6"/>
                                        </p:tgtEl>
                                        <p:attrNameLst>
                                          <p:attrName>ppt_h</p:attrName>
                                        </p:attrNameLst>
                                      </p:cBhvr>
                                      <p:tavLst>
                                        <p:tav tm="0">
                                          <p:val>
                                            <p:fltVal val="0"/>
                                          </p:val>
                                        </p:tav>
                                        <p:tav tm="100000">
                                          <p:val>
                                            <p:strVal val="#ppt_h"/>
                                          </p:val>
                                        </p:tav>
                                      </p:tavLst>
                                    </p:anim>
                                    <p:animEffect transition="in" filter="fade">
                                      <p:cBhvr>
                                        <p:cTn id="54" dur="500"/>
                                        <p:tgtEl>
                                          <p:spTgt spid="6"/>
                                        </p:tgtEl>
                                      </p:cBhvr>
                                    </p:animEffect>
                                  </p:childTnLst>
                                </p:cTn>
                              </p:par>
                              <p:par>
                                <p:cTn id="55" presetID="53" presetClass="entr" presetSubtype="16" fill="hold" grpId="0" nodeType="withEffect">
                                  <p:stCondLst>
                                    <p:cond delay="2250"/>
                                  </p:stCondLst>
                                  <p:childTnLst>
                                    <p:set>
                                      <p:cBhvr>
                                        <p:cTn id="56" dur="1" fill="hold">
                                          <p:stCondLst>
                                            <p:cond delay="0"/>
                                          </p:stCondLst>
                                        </p:cTn>
                                        <p:tgtEl>
                                          <p:spTgt spid="7"/>
                                        </p:tgtEl>
                                        <p:attrNameLst>
                                          <p:attrName>style.visibility</p:attrName>
                                        </p:attrNameLst>
                                      </p:cBhvr>
                                      <p:to>
                                        <p:strVal val="visible"/>
                                      </p:to>
                                    </p:set>
                                    <p:anim calcmode="lin" valueType="num">
                                      <p:cBhvr>
                                        <p:cTn id="57" dur="500" fill="hold"/>
                                        <p:tgtEl>
                                          <p:spTgt spid="7"/>
                                        </p:tgtEl>
                                        <p:attrNameLst>
                                          <p:attrName>ppt_w</p:attrName>
                                        </p:attrNameLst>
                                      </p:cBhvr>
                                      <p:tavLst>
                                        <p:tav tm="0">
                                          <p:val>
                                            <p:fltVal val="0"/>
                                          </p:val>
                                        </p:tav>
                                        <p:tav tm="100000">
                                          <p:val>
                                            <p:strVal val="#ppt_w"/>
                                          </p:val>
                                        </p:tav>
                                      </p:tavLst>
                                    </p:anim>
                                    <p:anim calcmode="lin" valueType="num">
                                      <p:cBhvr>
                                        <p:cTn id="58" dur="500" fill="hold"/>
                                        <p:tgtEl>
                                          <p:spTgt spid="7"/>
                                        </p:tgtEl>
                                        <p:attrNameLst>
                                          <p:attrName>ppt_h</p:attrName>
                                        </p:attrNameLst>
                                      </p:cBhvr>
                                      <p:tavLst>
                                        <p:tav tm="0">
                                          <p:val>
                                            <p:fltVal val="0"/>
                                          </p:val>
                                        </p:tav>
                                        <p:tav tm="100000">
                                          <p:val>
                                            <p:strVal val="#ppt_h"/>
                                          </p:val>
                                        </p:tav>
                                      </p:tavLst>
                                    </p:anim>
                                    <p:animEffect transition="in" filter="fade">
                                      <p:cBhvr>
                                        <p:cTn id="59" dur="500"/>
                                        <p:tgtEl>
                                          <p:spTgt spid="7"/>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1" fill="hold" grpId="0" nodeType="clickEffect">
                                  <p:stCondLst>
                                    <p:cond delay="0"/>
                                  </p:stCondLst>
                                  <p:childTnLst>
                                    <p:set>
                                      <p:cBhvr>
                                        <p:cTn id="63" dur="1" fill="hold">
                                          <p:stCondLst>
                                            <p:cond delay="0"/>
                                          </p:stCondLst>
                                        </p:cTn>
                                        <p:tgtEl>
                                          <p:spTgt spid="4"/>
                                        </p:tgtEl>
                                        <p:attrNameLst>
                                          <p:attrName>style.visibility</p:attrName>
                                        </p:attrNameLst>
                                      </p:cBhvr>
                                      <p:to>
                                        <p:strVal val="visible"/>
                                      </p:to>
                                    </p:set>
                                    <p:anim calcmode="lin" valueType="num">
                                      <p:cBhvr additive="base">
                                        <p:cTn id="64" dur="500" fill="hold"/>
                                        <p:tgtEl>
                                          <p:spTgt spid="4"/>
                                        </p:tgtEl>
                                        <p:attrNameLst>
                                          <p:attrName>ppt_x</p:attrName>
                                        </p:attrNameLst>
                                      </p:cBhvr>
                                      <p:tavLst>
                                        <p:tav tm="0">
                                          <p:val>
                                            <p:strVal val="#ppt_x"/>
                                          </p:val>
                                        </p:tav>
                                        <p:tav tm="100000">
                                          <p:val>
                                            <p:strVal val="#ppt_x"/>
                                          </p:val>
                                        </p:tav>
                                      </p:tavLst>
                                    </p:anim>
                                    <p:anim calcmode="lin" valueType="num">
                                      <p:cBhvr additive="base">
                                        <p:cTn id="65" dur="500" fill="hold"/>
                                        <p:tgtEl>
                                          <p:spTgt spid="4"/>
                                        </p:tgtEl>
                                        <p:attrNameLst>
                                          <p:attrName>ppt_y</p:attrName>
                                        </p:attrNameLst>
                                      </p:cBhvr>
                                      <p:tavLst>
                                        <p:tav tm="0">
                                          <p:val>
                                            <p:strVal val="0-#ppt_h/2"/>
                                          </p:val>
                                        </p:tav>
                                        <p:tav tm="100000">
                                          <p:val>
                                            <p:strVal val="#ppt_y"/>
                                          </p:val>
                                        </p:tav>
                                      </p:tavLst>
                                    </p:anim>
                                  </p:childTnLst>
                                </p:cTn>
                              </p:par>
                              <p:par>
                                <p:cTn id="66" presetID="53" presetClass="entr" presetSubtype="16" fill="hold" grpId="0" nodeType="withEffect">
                                  <p:stCondLst>
                                    <p:cond delay="0"/>
                                  </p:stCondLst>
                                  <p:childTnLst>
                                    <p:set>
                                      <p:cBhvr>
                                        <p:cTn id="67" dur="1" fill="hold">
                                          <p:stCondLst>
                                            <p:cond delay="0"/>
                                          </p:stCondLst>
                                        </p:cTn>
                                        <p:tgtEl>
                                          <p:spTgt spid="3">
                                            <p:txEl>
                                              <p:pRg st="0" end="0"/>
                                            </p:txEl>
                                          </p:spTgt>
                                        </p:tgtEl>
                                        <p:attrNameLst>
                                          <p:attrName>style.visibility</p:attrName>
                                        </p:attrNameLst>
                                      </p:cBhvr>
                                      <p:to>
                                        <p:strVal val="visible"/>
                                      </p:to>
                                    </p:set>
                                    <p:anim calcmode="lin" valueType="num">
                                      <p:cBhvr>
                                        <p:cTn id="6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6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70" dur="500"/>
                                        <p:tgtEl>
                                          <p:spTgt spid="3">
                                            <p:txEl>
                                              <p:pRg st="0" end="0"/>
                                            </p:txEl>
                                          </p:spTgt>
                                        </p:tgtEl>
                                      </p:cBhvr>
                                    </p:animEffect>
                                  </p:childTnLst>
                                </p:cTn>
                              </p:par>
                              <p:par>
                                <p:cTn id="71" presetID="53" presetClass="entr" presetSubtype="16" fill="hold" grpId="0" nodeType="withEffect">
                                  <p:stCondLst>
                                    <p:cond delay="250"/>
                                  </p:stCondLst>
                                  <p:childTnLst>
                                    <p:set>
                                      <p:cBhvr>
                                        <p:cTn id="72" dur="1" fill="hold">
                                          <p:stCondLst>
                                            <p:cond delay="0"/>
                                          </p:stCondLst>
                                        </p:cTn>
                                        <p:tgtEl>
                                          <p:spTgt spid="3">
                                            <p:txEl>
                                              <p:pRg st="1" end="1"/>
                                            </p:txEl>
                                          </p:spTgt>
                                        </p:tgtEl>
                                        <p:attrNameLst>
                                          <p:attrName>style.visibility</p:attrName>
                                        </p:attrNameLst>
                                      </p:cBhvr>
                                      <p:to>
                                        <p:strVal val="visible"/>
                                      </p:to>
                                    </p:set>
                                    <p:anim calcmode="lin" valueType="num">
                                      <p:cBhvr>
                                        <p:cTn id="7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7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75" dur="500"/>
                                        <p:tgtEl>
                                          <p:spTgt spid="3">
                                            <p:txEl>
                                              <p:pRg st="1" end="1"/>
                                            </p:txEl>
                                          </p:spTgt>
                                        </p:tgtEl>
                                      </p:cBhvr>
                                    </p:animEffect>
                                  </p:childTnLst>
                                </p:cTn>
                              </p:par>
                              <p:par>
                                <p:cTn id="76" presetID="53" presetClass="entr" presetSubtype="16" fill="hold" grpId="0" nodeType="withEffect">
                                  <p:stCondLst>
                                    <p:cond delay="500"/>
                                  </p:stCondLst>
                                  <p:childTnLst>
                                    <p:set>
                                      <p:cBhvr>
                                        <p:cTn id="77" dur="1" fill="hold">
                                          <p:stCondLst>
                                            <p:cond delay="0"/>
                                          </p:stCondLst>
                                        </p:cTn>
                                        <p:tgtEl>
                                          <p:spTgt spid="3">
                                            <p:txEl>
                                              <p:pRg st="2" end="2"/>
                                            </p:txEl>
                                          </p:spTgt>
                                        </p:tgtEl>
                                        <p:attrNameLst>
                                          <p:attrName>style.visibility</p:attrName>
                                        </p:attrNameLst>
                                      </p:cBhvr>
                                      <p:to>
                                        <p:strVal val="visible"/>
                                      </p:to>
                                    </p:set>
                                    <p:anim calcmode="lin" valueType="num">
                                      <p:cBhvr>
                                        <p:cTn id="7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7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80" dur="500"/>
                                        <p:tgtEl>
                                          <p:spTgt spid="3">
                                            <p:txEl>
                                              <p:pRg st="2" end="2"/>
                                            </p:txEl>
                                          </p:spTgt>
                                        </p:tgtEl>
                                      </p:cBhvr>
                                    </p:animEffect>
                                  </p:childTnLst>
                                </p:cTn>
                              </p:par>
                              <p:par>
                                <p:cTn id="81" presetID="53" presetClass="entr" presetSubtype="16" fill="hold" grpId="0" nodeType="withEffect">
                                  <p:stCondLst>
                                    <p:cond delay="750"/>
                                  </p:stCondLst>
                                  <p:childTnLst>
                                    <p:set>
                                      <p:cBhvr>
                                        <p:cTn id="82" dur="1" fill="hold">
                                          <p:stCondLst>
                                            <p:cond delay="0"/>
                                          </p:stCondLst>
                                        </p:cTn>
                                        <p:tgtEl>
                                          <p:spTgt spid="3">
                                            <p:txEl>
                                              <p:pRg st="3" end="3"/>
                                            </p:txEl>
                                          </p:spTgt>
                                        </p:tgtEl>
                                        <p:attrNameLst>
                                          <p:attrName>style.visibility</p:attrName>
                                        </p:attrNameLst>
                                      </p:cBhvr>
                                      <p:to>
                                        <p:strVal val="visible"/>
                                      </p:to>
                                    </p:set>
                                    <p:anim calcmode="lin" valueType="num">
                                      <p:cBhvr>
                                        <p:cTn id="8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85" dur="500"/>
                                        <p:tgtEl>
                                          <p:spTgt spid="3">
                                            <p:txEl>
                                              <p:pRg st="3" end="3"/>
                                            </p:txEl>
                                          </p:spTgt>
                                        </p:tgtEl>
                                      </p:cBhvr>
                                    </p:animEffect>
                                  </p:childTnLst>
                                </p:cTn>
                              </p:par>
                              <p:par>
                                <p:cTn id="86" presetID="53" presetClass="entr" presetSubtype="16" fill="hold" grpId="0" nodeType="withEffect">
                                  <p:stCondLst>
                                    <p:cond delay="1000"/>
                                  </p:stCondLst>
                                  <p:childTnLst>
                                    <p:set>
                                      <p:cBhvr>
                                        <p:cTn id="87" dur="1" fill="hold">
                                          <p:stCondLst>
                                            <p:cond delay="0"/>
                                          </p:stCondLst>
                                        </p:cTn>
                                        <p:tgtEl>
                                          <p:spTgt spid="3">
                                            <p:txEl>
                                              <p:pRg st="4" end="4"/>
                                            </p:txEl>
                                          </p:spTgt>
                                        </p:tgtEl>
                                        <p:attrNameLst>
                                          <p:attrName>style.visibility</p:attrName>
                                        </p:attrNameLst>
                                      </p:cBhvr>
                                      <p:to>
                                        <p:strVal val="visible"/>
                                      </p:to>
                                    </p:set>
                                    <p:anim calcmode="lin" valueType="num">
                                      <p:cBhvr>
                                        <p:cTn id="8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2" grpId="0" uiExpand="1">
        <p:bldSub>
          <a:bldDgm bld="lvlOne"/>
        </p:bldSub>
      </p:bldGraphic>
      <p:bldP spid="4" grpId="0" animBg="1"/>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8940800" y="1439333"/>
            <a:ext cx="1651000" cy="1651001"/>
          </a:xfrm>
          <a:prstGeom prst="ellipse">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800" b="1" dirty="0">
                <a:effectLst>
                  <a:outerShdw blurRad="38100" dist="38100" dir="2700000" algn="tl">
                    <a:srgbClr val="000000">
                      <a:alpha val="43137"/>
                    </a:srgbClr>
                  </a:outerShdw>
                </a:effectLst>
              </a:rPr>
              <a:t>موظف حكومي</a:t>
            </a:r>
          </a:p>
        </p:txBody>
      </p:sp>
      <p:sp>
        <p:nvSpPr>
          <p:cNvPr id="3" name="شكل بيضاوي 2"/>
          <p:cNvSpPr/>
          <p:nvPr/>
        </p:nvSpPr>
        <p:spPr>
          <a:xfrm>
            <a:off x="6731000" y="1439332"/>
            <a:ext cx="1651000" cy="1651001"/>
          </a:xfrm>
          <a:prstGeom prst="ellipse">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a:effectLst>
                  <a:outerShdw blurRad="38100" dist="38100" dir="2700000" algn="tl">
                    <a:srgbClr val="000000">
                      <a:alpha val="43137"/>
                    </a:srgbClr>
                  </a:outerShdw>
                </a:effectLst>
              </a:rPr>
              <a:t>عبث في النص </a:t>
            </a:r>
          </a:p>
        </p:txBody>
      </p:sp>
      <p:sp>
        <p:nvSpPr>
          <p:cNvPr id="27" name="مستطيل مستدير الزوايا 26"/>
          <p:cNvSpPr/>
          <p:nvPr/>
        </p:nvSpPr>
        <p:spPr>
          <a:xfrm>
            <a:off x="1524000" y="736600"/>
            <a:ext cx="1718733" cy="3259667"/>
          </a:xfrm>
          <a:prstGeom prst="roundRect">
            <a:avLst/>
          </a:prstGeom>
          <a:solidFill>
            <a:schemeClr val="accent4">
              <a:lumMod val="20000"/>
              <a:lumOff val="80000"/>
            </a:schemeClr>
          </a:solidFill>
          <a:ln w="28575">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شكل بيضاوي 3"/>
          <p:cNvSpPr/>
          <p:nvPr/>
        </p:nvSpPr>
        <p:spPr>
          <a:xfrm>
            <a:off x="4521200" y="1439332"/>
            <a:ext cx="1651000" cy="1651001"/>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a:effectLst>
                  <a:outerShdw blurRad="38100" dist="38100" dir="2700000" algn="tl">
                    <a:srgbClr val="000000">
                      <a:alpha val="43137"/>
                    </a:srgbClr>
                  </a:outerShdw>
                </a:effectLst>
              </a:rPr>
              <a:t>ضرر</a:t>
            </a:r>
          </a:p>
        </p:txBody>
      </p:sp>
      <p:sp>
        <p:nvSpPr>
          <p:cNvPr id="5" name="مستطيل 4"/>
          <p:cNvSpPr/>
          <p:nvPr/>
        </p:nvSpPr>
        <p:spPr>
          <a:xfrm>
            <a:off x="1930400" y="1159934"/>
            <a:ext cx="914400" cy="914400"/>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b="1" dirty="0">
                <a:effectLst>
                  <a:outerShdw blurRad="38100" dist="38100" dir="2700000" algn="tl">
                    <a:srgbClr val="000000">
                      <a:alpha val="43137"/>
                    </a:srgbClr>
                  </a:outerShdw>
                </a:effectLst>
              </a:rPr>
              <a:t>مصلحة عامة</a:t>
            </a:r>
          </a:p>
        </p:txBody>
      </p:sp>
      <p:sp>
        <p:nvSpPr>
          <p:cNvPr id="6" name="مستطيل 5"/>
          <p:cNvSpPr/>
          <p:nvPr/>
        </p:nvSpPr>
        <p:spPr>
          <a:xfrm>
            <a:off x="1930400" y="2489201"/>
            <a:ext cx="914400" cy="914400"/>
          </a:xfrm>
          <a:prstGeom prst="rect">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1" anchor="ctr"/>
          <a:lstStyle/>
          <a:p>
            <a:pPr algn="ctr"/>
            <a:r>
              <a:rPr lang="ar-SA" b="1" dirty="0">
                <a:effectLst>
                  <a:outerShdw blurRad="38100" dist="38100" dir="2700000" algn="tl">
                    <a:srgbClr val="000000">
                      <a:alpha val="43137"/>
                    </a:srgbClr>
                  </a:outerShdw>
                </a:effectLst>
              </a:rPr>
              <a:t>مصلحة خاصة</a:t>
            </a:r>
          </a:p>
        </p:txBody>
      </p:sp>
      <p:cxnSp>
        <p:nvCxnSpPr>
          <p:cNvPr id="11" name="رابط مستقيم 10"/>
          <p:cNvCxnSpPr>
            <a:stCxn id="2" idx="2"/>
            <a:endCxn id="3" idx="6"/>
          </p:cNvCxnSpPr>
          <p:nvPr/>
        </p:nvCxnSpPr>
        <p:spPr>
          <a:xfrm flipH="1" flipV="1">
            <a:off x="8382000" y="2264833"/>
            <a:ext cx="558800" cy="1"/>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a:stCxn id="3" idx="2"/>
            <a:endCxn id="4" idx="6"/>
          </p:cNvCxnSpPr>
          <p:nvPr/>
        </p:nvCxnSpPr>
        <p:spPr>
          <a:xfrm flipH="1">
            <a:off x="6172200" y="2264833"/>
            <a:ext cx="558800"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4" idx="2"/>
            <a:endCxn id="5" idx="3"/>
          </p:cNvCxnSpPr>
          <p:nvPr/>
        </p:nvCxnSpPr>
        <p:spPr>
          <a:xfrm flipH="1" flipV="1">
            <a:off x="2844800" y="1617134"/>
            <a:ext cx="1676400" cy="647699"/>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a:stCxn id="4" idx="2"/>
            <a:endCxn id="6" idx="3"/>
          </p:cNvCxnSpPr>
          <p:nvPr/>
        </p:nvCxnSpPr>
        <p:spPr>
          <a:xfrm flipH="1">
            <a:off x="2844800" y="2264833"/>
            <a:ext cx="1676400" cy="681568"/>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44" name="شكل بيضاوي 43"/>
          <p:cNvSpPr/>
          <p:nvPr/>
        </p:nvSpPr>
        <p:spPr>
          <a:xfrm>
            <a:off x="6731000" y="3735914"/>
            <a:ext cx="1651000" cy="1651001"/>
          </a:xfrm>
          <a:prstGeom prst="ellipse">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a:effectLst>
                  <a:outerShdw blurRad="38100" dist="38100" dir="2700000" algn="tl">
                    <a:srgbClr val="000000">
                      <a:alpha val="43137"/>
                    </a:srgbClr>
                  </a:outerShdw>
                </a:effectLst>
              </a:rPr>
              <a:t>غَيّر مفهوم النص</a:t>
            </a:r>
          </a:p>
        </p:txBody>
      </p:sp>
      <p:cxnSp>
        <p:nvCxnSpPr>
          <p:cNvPr id="45" name="رابط مستقيم 44"/>
          <p:cNvCxnSpPr>
            <a:stCxn id="3" idx="4"/>
            <a:endCxn id="44" idx="0"/>
          </p:cNvCxnSpPr>
          <p:nvPr/>
        </p:nvCxnSpPr>
        <p:spPr>
          <a:xfrm>
            <a:off x="7556500" y="3090333"/>
            <a:ext cx="0" cy="645581"/>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50" name="مستطيل 49"/>
          <p:cNvSpPr/>
          <p:nvPr/>
        </p:nvSpPr>
        <p:spPr>
          <a:xfrm>
            <a:off x="1783080" y="4570558"/>
            <a:ext cx="1179576" cy="1007282"/>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b="1" dirty="0">
                <a:effectLst>
                  <a:outerShdw blurRad="38100" dist="38100" dir="2700000" algn="tl">
                    <a:srgbClr val="000000">
                      <a:alpha val="43137"/>
                    </a:srgbClr>
                  </a:outerShdw>
                </a:effectLst>
              </a:rPr>
              <a:t>غير مقصودة لشخص بعينه</a:t>
            </a:r>
          </a:p>
        </p:txBody>
      </p:sp>
      <p:cxnSp>
        <p:nvCxnSpPr>
          <p:cNvPr id="52" name="رابط مستقيم 51"/>
          <p:cNvCxnSpPr>
            <a:stCxn id="6" idx="2"/>
            <a:endCxn id="50" idx="0"/>
          </p:cNvCxnSpPr>
          <p:nvPr/>
        </p:nvCxnSpPr>
        <p:spPr>
          <a:xfrm flipH="1">
            <a:off x="2372868" y="3403601"/>
            <a:ext cx="14732" cy="1166957"/>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7552035"/>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2" presetClass="entr" presetSubtype="2" fill="hold" nodeType="withEffect">
                                  <p:stCondLst>
                                    <p:cond delay="250"/>
                                  </p:stCondLst>
                                  <p:childTnLst>
                                    <p:set>
                                      <p:cBhvr>
                                        <p:cTn id="11" dur="1" fill="hold">
                                          <p:stCondLst>
                                            <p:cond delay="0"/>
                                          </p:stCondLst>
                                        </p:cTn>
                                        <p:tgtEl>
                                          <p:spTgt spid="11"/>
                                        </p:tgtEl>
                                        <p:attrNameLst>
                                          <p:attrName>style.visibility</p:attrName>
                                        </p:attrNameLst>
                                      </p:cBhvr>
                                      <p:to>
                                        <p:strVal val="visible"/>
                                      </p:to>
                                    </p:set>
                                    <p:animEffect transition="in" filter="wipe(right)">
                                      <p:cBhvr>
                                        <p:cTn id="12" dur="500"/>
                                        <p:tgtEl>
                                          <p:spTgt spid="11"/>
                                        </p:tgtEl>
                                      </p:cBhvr>
                                    </p:animEffect>
                                  </p:childTnLst>
                                </p:cTn>
                              </p:par>
                              <p:par>
                                <p:cTn id="13" presetID="53" presetClass="entr" presetSubtype="16" fill="hold" grpId="0"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par>
                                <p:cTn id="18" presetID="22" presetClass="entr" presetSubtype="1" fill="hold" nodeType="withEffect">
                                  <p:stCondLst>
                                    <p:cond delay="750"/>
                                  </p:stCondLst>
                                  <p:childTnLst>
                                    <p:set>
                                      <p:cBhvr>
                                        <p:cTn id="19" dur="1" fill="hold">
                                          <p:stCondLst>
                                            <p:cond delay="0"/>
                                          </p:stCondLst>
                                        </p:cTn>
                                        <p:tgtEl>
                                          <p:spTgt spid="45"/>
                                        </p:tgtEl>
                                        <p:attrNameLst>
                                          <p:attrName>style.visibility</p:attrName>
                                        </p:attrNameLst>
                                      </p:cBhvr>
                                      <p:to>
                                        <p:strVal val="visible"/>
                                      </p:to>
                                    </p:set>
                                    <p:animEffect transition="in" filter="wipe(up)">
                                      <p:cBhvr>
                                        <p:cTn id="20" dur="500"/>
                                        <p:tgtEl>
                                          <p:spTgt spid="45"/>
                                        </p:tgtEl>
                                      </p:cBhvr>
                                    </p:animEffect>
                                  </p:childTnLst>
                                </p:cTn>
                              </p:par>
                              <p:par>
                                <p:cTn id="21" presetID="53" presetClass="entr" presetSubtype="16" fill="hold" grpId="0" nodeType="withEffect">
                                  <p:stCondLst>
                                    <p:cond delay="1000"/>
                                  </p:stCondLst>
                                  <p:childTnLst>
                                    <p:set>
                                      <p:cBhvr>
                                        <p:cTn id="22" dur="1" fill="hold">
                                          <p:stCondLst>
                                            <p:cond delay="0"/>
                                          </p:stCondLst>
                                        </p:cTn>
                                        <p:tgtEl>
                                          <p:spTgt spid="44"/>
                                        </p:tgtEl>
                                        <p:attrNameLst>
                                          <p:attrName>style.visibility</p:attrName>
                                        </p:attrNameLst>
                                      </p:cBhvr>
                                      <p:to>
                                        <p:strVal val="visible"/>
                                      </p:to>
                                    </p:set>
                                    <p:anim calcmode="lin" valueType="num">
                                      <p:cBhvr>
                                        <p:cTn id="23" dur="500" fill="hold"/>
                                        <p:tgtEl>
                                          <p:spTgt spid="44"/>
                                        </p:tgtEl>
                                        <p:attrNameLst>
                                          <p:attrName>ppt_w</p:attrName>
                                        </p:attrNameLst>
                                      </p:cBhvr>
                                      <p:tavLst>
                                        <p:tav tm="0">
                                          <p:val>
                                            <p:fltVal val="0"/>
                                          </p:val>
                                        </p:tav>
                                        <p:tav tm="100000">
                                          <p:val>
                                            <p:strVal val="#ppt_w"/>
                                          </p:val>
                                        </p:tav>
                                      </p:tavLst>
                                    </p:anim>
                                    <p:anim calcmode="lin" valueType="num">
                                      <p:cBhvr>
                                        <p:cTn id="24" dur="500" fill="hold"/>
                                        <p:tgtEl>
                                          <p:spTgt spid="44"/>
                                        </p:tgtEl>
                                        <p:attrNameLst>
                                          <p:attrName>ppt_h</p:attrName>
                                        </p:attrNameLst>
                                      </p:cBhvr>
                                      <p:tavLst>
                                        <p:tav tm="0">
                                          <p:val>
                                            <p:fltVal val="0"/>
                                          </p:val>
                                        </p:tav>
                                        <p:tav tm="100000">
                                          <p:val>
                                            <p:strVal val="#ppt_h"/>
                                          </p:val>
                                        </p:tav>
                                      </p:tavLst>
                                    </p:anim>
                                    <p:animEffect transition="in" filter="fade">
                                      <p:cBhvr>
                                        <p:cTn id="25" dur="500"/>
                                        <p:tgtEl>
                                          <p:spTgt spid="44"/>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fltVal val="0"/>
                                          </p:val>
                                        </p:tav>
                                        <p:tav tm="100000">
                                          <p:val>
                                            <p:strVal val="#ppt_h"/>
                                          </p:val>
                                        </p:tav>
                                      </p:tavLst>
                                    </p:anim>
                                    <p:animEffect transition="in" filter="fade">
                                      <p:cBhvr>
                                        <p:cTn id="32" dur="500"/>
                                        <p:tgtEl>
                                          <p:spTgt spid="13"/>
                                        </p:tgtEl>
                                      </p:cBhvr>
                                    </p:animEffect>
                                  </p:childTnLst>
                                </p:cTn>
                              </p:par>
                              <p:par>
                                <p:cTn id="33" presetID="53" presetClass="entr" presetSubtype="16" fill="hold" grpId="0" nodeType="withEffect">
                                  <p:stCondLst>
                                    <p:cond delay="25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ppt_w</p:attrName>
                                        </p:attrNameLst>
                                      </p:cBhvr>
                                      <p:tavLst>
                                        <p:tav tm="0">
                                          <p:val>
                                            <p:fltVal val="0"/>
                                          </p:val>
                                        </p:tav>
                                        <p:tav tm="100000">
                                          <p:val>
                                            <p:strVal val="#ppt_w"/>
                                          </p:val>
                                        </p:tav>
                                      </p:tavLst>
                                    </p:anim>
                                    <p:anim calcmode="lin" valueType="num">
                                      <p:cBhvr>
                                        <p:cTn id="36" dur="500" fill="hold"/>
                                        <p:tgtEl>
                                          <p:spTgt spid="4"/>
                                        </p:tgtEl>
                                        <p:attrNameLst>
                                          <p:attrName>ppt_h</p:attrName>
                                        </p:attrNameLst>
                                      </p:cBhvr>
                                      <p:tavLst>
                                        <p:tav tm="0">
                                          <p:val>
                                            <p:fltVal val="0"/>
                                          </p:val>
                                        </p:tav>
                                        <p:tav tm="100000">
                                          <p:val>
                                            <p:strVal val="#ppt_h"/>
                                          </p:val>
                                        </p:tav>
                                      </p:tavLst>
                                    </p:anim>
                                    <p:animEffect transition="in" filter="fade">
                                      <p:cBhvr>
                                        <p:cTn id="37" dur="500"/>
                                        <p:tgtEl>
                                          <p:spTgt spid="4"/>
                                        </p:tgtEl>
                                      </p:cBhvr>
                                    </p:animEffect>
                                  </p:childTnLst>
                                </p:cTn>
                              </p:par>
                              <p:par>
                                <p:cTn id="38" presetID="22" presetClass="entr" presetSubtype="2" fill="hold" nodeType="withEffect">
                                  <p:stCondLst>
                                    <p:cond delay="500"/>
                                  </p:stCondLst>
                                  <p:childTnLst>
                                    <p:set>
                                      <p:cBhvr>
                                        <p:cTn id="39" dur="1" fill="hold">
                                          <p:stCondLst>
                                            <p:cond delay="0"/>
                                          </p:stCondLst>
                                        </p:cTn>
                                        <p:tgtEl>
                                          <p:spTgt spid="15"/>
                                        </p:tgtEl>
                                        <p:attrNameLst>
                                          <p:attrName>style.visibility</p:attrName>
                                        </p:attrNameLst>
                                      </p:cBhvr>
                                      <p:to>
                                        <p:strVal val="visible"/>
                                      </p:to>
                                    </p:set>
                                    <p:animEffect transition="in" filter="wipe(right)">
                                      <p:cBhvr>
                                        <p:cTn id="40" dur="500"/>
                                        <p:tgtEl>
                                          <p:spTgt spid="15"/>
                                        </p:tgtEl>
                                      </p:cBhvr>
                                    </p:animEffect>
                                  </p:childTnLst>
                                </p:cTn>
                              </p:par>
                              <p:par>
                                <p:cTn id="41" presetID="22" presetClass="entr" presetSubtype="2" fill="hold" nodeType="withEffect">
                                  <p:stCondLst>
                                    <p:cond delay="750"/>
                                  </p:stCondLst>
                                  <p:childTnLst>
                                    <p:set>
                                      <p:cBhvr>
                                        <p:cTn id="42" dur="1" fill="hold">
                                          <p:stCondLst>
                                            <p:cond delay="0"/>
                                          </p:stCondLst>
                                        </p:cTn>
                                        <p:tgtEl>
                                          <p:spTgt spid="17"/>
                                        </p:tgtEl>
                                        <p:attrNameLst>
                                          <p:attrName>style.visibility</p:attrName>
                                        </p:attrNameLst>
                                      </p:cBhvr>
                                      <p:to>
                                        <p:strVal val="visible"/>
                                      </p:to>
                                    </p:set>
                                    <p:animEffect transition="in" filter="wipe(right)">
                                      <p:cBhvr>
                                        <p:cTn id="43" dur="500"/>
                                        <p:tgtEl>
                                          <p:spTgt spid="17"/>
                                        </p:tgtEl>
                                      </p:cBhvr>
                                    </p:animEffect>
                                  </p:childTnLst>
                                </p:cTn>
                              </p:par>
                              <p:par>
                                <p:cTn id="44" presetID="53" presetClass="entr" presetSubtype="16" fill="hold" grpId="0" nodeType="withEffect">
                                  <p:stCondLst>
                                    <p:cond delay="750"/>
                                  </p:stCondLst>
                                  <p:childTnLst>
                                    <p:set>
                                      <p:cBhvr>
                                        <p:cTn id="45" dur="1" fill="hold">
                                          <p:stCondLst>
                                            <p:cond delay="0"/>
                                          </p:stCondLst>
                                        </p:cTn>
                                        <p:tgtEl>
                                          <p:spTgt spid="5"/>
                                        </p:tgtEl>
                                        <p:attrNameLst>
                                          <p:attrName>style.visibility</p:attrName>
                                        </p:attrNameLst>
                                      </p:cBhvr>
                                      <p:to>
                                        <p:strVal val="visible"/>
                                      </p:to>
                                    </p:set>
                                    <p:anim calcmode="lin" valueType="num">
                                      <p:cBhvr>
                                        <p:cTn id="46" dur="500" fill="hold"/>
                                        <p:tgtEl>
                                          <p:spTgt spid="5"/>
                                        </p:tgtEl>
                                        <p:attrNameLst>
                                          <p:attrName>ppt_w</p:attrName>
                                        </p:attrNameLst>
                                      </p:cBhvr>
                                      <p:tavLst>
                                        <p:tav tm="0">
                                          <p:val>
                                            <p:fltVal val="0"/>
                                          </p:val>
                                        </p:tav>
                                        <p:tav tm="100000">
                                          <p:val>
                                            <p:strVal val="#ppt_w"/>
                                          </p:val>
                                        </p:tav>
                                      </p:tavLst>
                                    </p:anim>
                                    <p:anim calcmode="lin" valueType="num">
                                      <p:cBhvr>
                                        <p:cTn id="47" dur="500" fill="hold"/>
                                        <p:tgtEl>
                                          <p:spTgt spid="5"/>
                                        </p:tgtEl>
                                        <p:attrNameLst>
                                          <p:attrName>ppt_h</p:attrName>
                                        </p:attrNameLst>
                                      </p:cBhvr>
                                      <p:tavLst>
                                        <p:tav tm="0">
                                          <p:val>
                                            <p:fltVal val="0"/>
                                          </p:val>
                                        </p:tav>
                                        <p:tav tm="100000">
                                          <p:val>
                                            <p:strVal val="#ppt_h"/>
                                          </p:val>
                                        </p:tav>
                                      </p:tavLst>
                                    </p:anim>
                                    <p:animEffect transition="in" filter="fade">
                                      <p:cBhvr>
                                        <p:cTn id="48" dur="500"/>
                                        <p:tgtEl>
                                          <p:spTgt spid="5"/>
                                        </p:tgtEl>
                                      </p:cBhvr>
                                    </p:animEffect>
                                  </p:childTnLst>
                                </p:cTn>
                              </p:par>
                              <p:par>
                                <p:cTn id="49" presetID="53" presetClass="entr" presetSubtype="16" fill="hold" grpId="0" nodeType="withEffect">
                                  <p:stCondLst>
                                    <p:cond delay="750"/>
                                  </p:stCondLst>
                                  <p:childTnLst>
                                    <p:set>
                                      <p:cBhvr>
                                        <p:cTn id="50" dur="1" fill="hold">
                                          <p:stCondLst>
                                            <p:cond delay="0"/>
                                          </p:stCondLst>
                                        </p:cTn>
                                        <p:tgtEl>
                                          <p:spTgt spid="6"/>
                                        </p:tgtEl>
                                        <p:attrNameLst>
                                          <p:attrName>style.visibility</p:attrName>
                                        </p:attrNameLst>
                                      </p:cBhvr>
                                      <p:to>
                                        <p:strVal val="visible"/>
                                      </p:to>
                                    </p:set>
                                    <p:anim calcmode="lin" valueType="num">
                                      <p:cBhvr>
                                        <p:cTn id="51" dur="500" fill="hold"/>
                                        <p:tgtEl>
                                          <p:spTgt spid="6"/>
                                        </p:tgtEl>
                                        <p:attrNameLst>
                                          <p:attrName>ppt_w</p:attrName>
                                        </p:attrNameLst>
                                      </p:cBhvr>
                                      <p:tavLst>
                                        <p:tav tm="0">
                                          <p:val>
                                            <p:fltVal val="0"/>
                                          </p:val>
                                        </p:tav>
                                        <p:tav tm="100000">
                                          <p:val>
                                            <p:strVal val="#ppt_w"/>
                                          </p:val>
                                        </p:tav>
                                      </p:tavLst>
                                    </p:anim>
                                    <p:anim calcmode="lin" valueType="num">
                                      <p:cBhvr>
                                        <p:cTn id="52" dur="500" fill="hold"/>
                                        <p:tgtEl>
                                          <p:spTgt spid="6"/>
                                        </p:tgtEl>
                                        <p:attrNameLst>
                                          <p:attrName>ppt_h</p:attrName>
                                        </p:attrNameLst>
                                      </p:cBhvr>
                                      <p:tavLst>
                                        <p:tav tm="0">
                                          <p:val>
                                            <p:fltVal val="0"/>
                                          </p:val>
                                        </p:tav>
                                        <p:tav tm="100000">
                                          <p:val>
                                            <p:strVal val="#ppt_h"/>
                                          </p:val>
                                        </p:tav>
                                      </p:tavLst>
                                    </p:anim>
                                    <p:animEffect transition="in" filter="fade">
                                      <p:cBhvr>
                                        <p:cTn id="53" dur="500"/>
                                        <p:tgtEl>
                                          <p:spTgt spid="6"/>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27"/>
                                        </p:tgtEl>
                                        <p:attrNameLst>
                                          <p:attrName>style.visibility</p:attrName>
                                        </p:attrNameLst>
                                      </p:cBhvr>
                                      <p:to>
                                        <p:strVal val="visible"/>
                                      </p:to>
                                    </p:set>
                                    <p:anim calcmode="lin" valueType="num">
                                      <p:cBhvr>
                                        <p:cTn id="58" dur="500" fill="hold"/>
                                        <p:tgtEl>
                                          <p:spTgt spid="27"/>
                                        </p:tgtEl>
                                        <p:attrNameLst>
                                          <p:attrName>ppt_w</p:attrName>
                                        </p:attrNameLst>
                                      </p:cBhvr>
                                      <p:tavLst>
                                        <p:tav tm="0">
                                          <p:val>
                                            <p:fltVal val="0"/>
                                          </p:val>
                                        </p:tav>
                                        <p:tav tm="100000">
                                          <p:val>
                                            <p:strVal val="#ppt_w"/>
                                          </p:val>
                                        </p:tav>
                                      </p:tavLst>
                                    </p:anim>
                                    <p:anim calcmode="lin" valueType="num">
                                      <p:cBhvr>
                                        <p:cTn id="59" dur="500" fill="hold"/>
                                        <p:tgtEl>
                                          <p:spTgt spid="27"/>
                                        </p:tgtEl>
                                        <p:attrNameLst>
                                          <p:attrName>ppt_h</p:attrName>
                                        </p:attrNameLst>
                                      </p:cBhvr>
                                      <p:tavLst>
                                        <p:tav tm="0">
                                          <p:val>
                                            <p:fltVal val="0"/>
                                          </p:val>
                                        </p:tav>
                                        <p:tav tm="100000">
                                          <p:val>
                                            <p:strVal val="#ppt_h"/>
                                          </p:val>
                                        </p:tav>
                                      </p:tavLst>
                                    </p:anim>
                                    <p:animEffect transition="in" filter="fade">
                                      <p:cBhvr>
                                        <p:cTn id="60" dur="500"/>
                                        <p:tgtEl>
                                          <p:spTgt spid="27"/>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p:cTn id="65" dur="500" fill="hold"/>
                                        <p:tgtEl>
                                          <p:spTgt spid="50"/>
                                        </p:tgtEl>
                                        <p:attrNameLst>
                                          <p:attrName>ppt_w</p:attrName>
                                        </p:attrNameLst>
                                      </p:cBhvr>
                                      <p:tavLst>
                                        <p:tav tm="0">
                                          <p:val>
                                            <p:fltVal val="0"/>
                                          </p:val>
                                        </p:tav>
                                        <p:tav tm="100000">
                                          <p:val>
                                            <p:strVal val="#ppt_w"/>
                                          </p:val>
                                        </p:tav>
                                      </p:tavLst>
                                    </p:anim>
                                    <p:anim calcmode="lin" valueType="num">
                                      <p:cBhvr>
                                        <p:cTn id="66" dur="500" fill="hold"/>
                                        <p:tgtEl>
                                          <p:spTgt spid="50"/>
                                        </p:tgtEl>
                                        <p:attrNameLst>
                                          <p:attrName>ppt_h</p:attrName>
                                        </p:attrNameLst>
                                      </p:cBhvr>
                                      <p:tavLst>
                                        <p:tav tm="0">
                                          <p:val>
                                            <p:fltVal val="0"/>
                                          </p:val>
                                        </p:tav>
                                        <p:tav tm="100000">
                                          <p:val>
                                            <p:strVal val="#ppt_h"/>
                                          </p:val>
                                        </p:tav>
                                      </p:tavLst>
                                    </p:anim>
                                    <p:animEffect transition="in" filter="fade">
                                      <p:cBhvr>
                                        <p:cTn id="67" dur="500"/>
                                        <p:tgtEl>
                                          <p:spTgt spid="50"/>
                                        </p:tgtEl>
                                      </p:cBhvr>
                                    </p:animEffect>
                                  </p:childTnLst>
                                </p:cTn>
                              </p:par>
                              <p:par>
                                <p:cTn id="68" presetID="22" presetClass="entr" presetSubtype="1" fill="hold" nodeType="withEffect">
                                  <p:stCondLst>
                                    <p:cond delay="250"/>
                                  </p:stCondLst>
                                  <p:childTnLst>
                                    <p:set>
                                      <p:cBhvr>
                                        <p:cTn id="69" dur="1" fill="hold">
                                          <p:stCondLst>
                                            <p:cond delay="0"/>
                                          </p:stCondLst>
                                        </p:cTn>
                                        <p:tgtEl>
                                          <p:spTgt spid="52"/>
                                        </p:tgtEl>
                                        <p:attrNameLst>
                                          <p:attrName>style.visibility</p:attrName>
                                        </p:attrNameLst>
                                      </p:cBhvr>
                                      <p:to>
                                        <p:strVal val="visible"/>
                                      </p:to>
                                    </p:set>
                                    <p:animEffect transition="in" filter="wipe(up)">
                                      <p:cBhvr>
                                        <p:cTn id="7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7" grpId="0" animBg="1"/>
      <p:bldP spid="4" grpId="0" animBg="1"/>
      <p:bldP spid="5" grpId="0" animBg="1"/>
      <p:bldP spid="6" grpId="0" animBg="1"/>
      <p:bldP spid="44" grpId="0" animBg="1"/>
      <p:bldP spid="5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768259" y="1018364"/>
            <a:ext cx="10642060" cy="5002010"/>
          </a:xfrm>
          <a:prstGeom prst="rect">
            <a:avLst/>
          </a:prstGeom>
        </p:spPr>
        <p:txBody>
          <a:bodyPr wrap="square">
            <a:spAutoFit/>
          </a:bodyPr>
          <a:lstStyle/>
          <a:p>
            <a:pPr algn="justLow">
              <a:lnSpc>
                <a:spcPct val="115000"/>
              </a:lnSpc>
              <a:spcAft>
                <a:spcPts val="800"/>
              </a:spcAft>
            </a:pPr>
            <a:r>
              <a:rPr lang="ar-SA" sz="4000" b="1" dirty="0">
                <a:solidFill>
                  <a:schemeClr val="accent6">
                    <a:lumMod val="75000"/>
                  </a:schemeClr>
                </a:solidFill>
              </a:rPr>
              <a:t>سوء الاستعمال الإداري كالعبث بالأنظمة والاوامر والتعليمات وبطريق تنفيذها امتناعاً أو تأخيراً ينشأ عنه </a:t>
            </a:r>
            <a:r>
              <a:rPr lang="ar-SA" sz="4000" b="1" dirty="0">
                <a:solidFill>
                  <a:schemeClr val="accent6">
                    <a:lumMod val="75000"/>
                  </a:schemeClr>
                </a:solidFill>
                <a:effectLst>
                  <a:outerShdw blurRad="38100" dist="38100" dir="2700000" algn="tl">
                    <a:srgbClr val="000000">
                      <a:alpha val="43137"/>
                    </a:srgbClr>
                  </a:outerShdw>
                </a:effectLst>
              </a:rPr>
              <a:t>ضرر خاص أو عام </a:t>
            </a:r>
            <a:r>
              <a:rPr lang="ar-SA" sz="4000" b="1" dirty="0">
                <a:solidFill>
                  <a:schemeClr val="accent6">
                    <a:lumMod val="75000"/>
                  </a:schemeClr>
                </a:solidFill>
              </a:rPr>
              <a:t>ويدخل ضمن ذلك تعمد تفسير النظم والأوامر والتعليمات على غير وجهها الصحيح أو في غير موضعها بقصد الأضرار </a:t>
            </a:r>
            <a:r>
              <a:rPr lang="ar-SA" sz="4000" b="1" dirty="0">
                <a:solidFill>
                  <a:schemeClr val="accent6">
                    <a:lumMod val="75000"/>
                  </a:schemeClr>
                </a:solidFill>
                <a:effectLst>
                  <a:outerShdw blurRad="38100" dist="38100" dir="2700000" algn="tl">
                    <a:srgbClr val="000000">
                      <a:alpha val="43137"/>
                    </a:srgbClr>
                  </a:outerShdw>
                </a:effectLst>
              </a:rPr>
              <a:t>بمصلحة حكومية </a:t>
            </a:r>
            <a:r>
              <a:rPr lang="ar-SA" sz="4000" b="1" dirty="0">
                <a:solidFill>
                  <a:schemeClr val="accent6">
                    <a:lumMod val="75000"/>
                  </a:schemeClr>
                </a:solidFill>
              </a:rPr>
              <a:t>لقاء مصلحة شخصية </a:t>
            </a:r>
            <a:r>
              <a:rPr lang="ar-SA" sz="4000" b="1" dirty="0">
                <a:solidFill>
                  <a:schemeClr val="accent6">
                    <a:lumMod val="75000"/>
                  </a:schemeClr>
                </a:solidFill>
                <a:effectLst>
                  <a:outerShdw blurRad="38100" dist="38100" dir="2700000" algn="tl">
                    <a:srgbClr val="000000">
                      <a:alpha val="43137"/>
                    </a:srgbClr>
                  </a:outerShdw>
                </a:effectLst>
              </a:rPr>
              <a:t>واستغلال النفوذ أياً كان نوعه </a:t>
            </a:r>
            <a:r>
              <a:rPr lang="ar-SA" sz="4000" b="1" dirty="0">
                <a:solidFill>
                  <a:schemeClr val="accent6">
                    <a:lumMod val="75000"/>
                  </a:schemeClr>
                </a:solidFill>
              </a:rPr>
              <a:t>في تفسير الأوامر وتنفيذها </a:t>
            </a:r>
            <a:r>
              <a:rPr lang="ar-SA" sz="4000" b="1" dirty="0">
                <a:solidFill>
                  <a:schemeClr val="accent6">
                    <a:lumMod val="75000"/>
                  </a:schemeClr>
                </a:solidFill>
                <a:effectLst>
                  <a:outerShdw blurRad="38100" dist="38100" dir="2700000" algn="tl">
                    <a:srgbClr val="000000">
                      <a:alpha val="43137"/>
                    </a:srgbClr>
                  </a:outerShdw>
                </a:effectLst>
              </a:rPr>
              <a:t>لمصلحة شخصية </a:t>
            </a:r>
            <a:r>
              <a:rPr lang="ar-SA" sz="4000" b="1" dirty="0">
                <a:solidFill>
                  <a:schemeClr val="accent6">
                    <a:lumMod val="75000"/>
                  </a:schemeClr>
                </a:solidFill>
              </a:rPr>
              <a:t>عن طريق مباشر أو غير مباشر</a:t>
            </a:r>
            <a:endParaRPr lang="en-US" sz="4000" b="1"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6" name="مستطيل 5"/>
          <p:cNvSpPr/>
          <p:nvPr/>
        </p:nvSpPr>
        <p:spPr>
          <a:xfrm>
            <a:off x="5957784" y="1126371"/>
            <a:ext cx="1281216" cy="564204"/>
          </a:xfrm>
          <a:prstGeom prst="rect">
            <a:avLst/>
          </a:prstGeom>
          <a:solidFill>
            <a:srgbClr val="FF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مستطيل 3"/>
          <p:cNvSpPr/>
          <p:nvPr/>
        </p:nvSpPr>
        <p:spPr>
          <a:xfrm>
            <a:off x="1667587" y="5716277"/>
            <a:ext cx="5972783" cy="632298"/>
          </a:xfrm>
          <a:prstGeom prst="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400" b="1" dirty="0">
                <a:effectLst>
                  <a:outerShdw blurRad="38100" dist="38100" dir="2700000" algn="tl">
                    <a:srgbClr val="000000">
                      <a:alpha val="43137"/>
                    </a:srgbClr>
                  </a:outerShdw>
                </a:effectLst>
              </a:rPr>
              <a:t>الفقرة 5 من المادة 2 من المرسوم الملكي رقم 43 /1377</a:t>
            </a:r>
          </a:p>
        </p:txBody>
      </p:sp>
      <p:sp>
        <p:nvSpPr>
          <p:cNvPr id="7" name="سهم لأعلى 6"/>
          <p:cNvSpPr/>
          <p:nvPr/>
        </p:nvSpPr>
        <p:spPr>
          <a:xfrm>
            <a:off x="5000625" y="1690575"/>
            <a:ext cx="3194613" cy="3379994"/>
          </a:xfrm>
          <a:prstGeom prst="upArrow">
            <a:avLst/>
          </a:prstGeom>
          <a:solidFill>
            <a:srgbClr val="FF0000">
              <a:alpha val="77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مستطيل 7"/>
          <p:cNvSpPr/>
          <p:nvPr/>
        </p:nvSpPr>
        <p:spPr>
          <a:xfrm>
            <a:off x="768259" y="1812171"/>
            <a:ext cx="3477281" cy="692904"/>
          </a:xfrm>
          <a:prstGeom prst="rect">
            <a:avLst/>
          </a:prstGeom>
          <a:solidFill>
            <a:srgbClr val="FF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مستطيل 8"/>
          <p:cNvSpPr/>
          <p:nvPr/>
        </p:nvSpPr>
        <p:spPr>
          <a:xfrm>
            <a:off x="2133600" y="3874377"/>
            <a:ext cx="2784178" cy="692904"/>
          </a:xfrm>
          <a:prstGeom prst="rect">
            <a:avLst/>
          </a:prstGeom>
          <a:solidFill>
            <a:srgbClr val="FF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p:cNvSpPr/>
          <p:nvPr/>
        </p:nvSpPr>
        <p:spPr>
          <a:xfrm>
            <a:off x="2839076" y="4624312"/>
            <a:ext cx="3118708" cy="692904"/>
          </a:xfrm>
          <a:prstGeom prst="rect">
            <a:avLst/>
          </a:prstGeom>
          <a:solidFill>
            <a:srgbClr val="FF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ar-SA"/>
          </a:p>
        </p:txBody>
      </p:sp>
      <p:sp>
        <p:nvSpPr>
          <p:cNvPr id="13" name="مستطيل 12"/>
          <p:cNvSpPr/>
          <p:nvPr/>
        </p:nvSpPr>
        <p:spPr>
          <a:xfrm>
            <a:off x="5000625" y="3874377"/>
            <a:ext cx="2816102" cy="692904"/>
          </a:xfrm>
          <a:prstGeom prst="rect">
            <a:avLst/>
          </a:prstGeom>
          <a:solidFill>
            <a:srgbClr val="FF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مستطيل 13"/>
          <p:cNvSpPr/>
          <p:nvPr/>
        </p:nvSpPr>
        <p:spPr>
          <a:xfrm>
            <a:off x="8534400" y="3874377"/>
            <a:ext cx="2875919" cy="692904"/>
          </a:xfrm>
          <a:prstGeom prst="rect">
            <a:avLst/>
          </a:prstGeom>
          <a:solidFill>
            <a:srgbClr val="FF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6568023" y="0"/>
            <a:ext cx="3593592" cy="6858000"/>
          </a:xfrm>
          <a:prstGeom prst="rect">
            <a:avLst/>
          </a:prstGeom>
          <a:solidFill>
            <a:schemeClr val="tx1">
              <a:lumMod val="85000"/>
              <a:lumOff val="15000"/>
              <a:alpha val="91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65113" indent="-265113" algn="justLow">
              <a:spcAft>
                <a:spcPts val="1200"/>
              </a:spcAft>
              <a:buFont typeface="Arial" panose="020B0604020202020204" pitchFamily="34" charset="0"/>
              <a:buChar char="•"/>
            </a:pPr>
            <a:r>
              <a:rPr lang="ar-SA" sz="3200" b="1" dirty="0">
                <a:effectLst>
                  <a:outerShdw blurRad="38100" dist="38100" dir="2700000" algn="tl">
                    <a:srgbClr val="000000">
                      <a:alpha val="43137"/>
                    </a:srgbClr>
                  </a:outerShdw>
                </a:effectLst>
              </a:rPr>
              <a:t>عدم وجود ضابط دقيق لإساءة الاستعمال الإداري. </a:t>
            </a:r>
          </a:p>
          <a:p>
            <a:pPr marL="265113" indent="-265113" algn="justLow">
              <a:spcAft>
                <a:spcPts val="1200"/>
              </a:spcAft>
              <a:buFont typeface="Arial" panose="020B0604020202020204" pitchFamily="34" charset="0"/>
              <a:buChar char="•"/>
            </a:pPr>
            <a:r>
              <a:rPr lang="ar-SA" sz="3200" b="1" dirty="0">
                <a:effectLst>
                  <a:outerShdw blurRad="38100" dist="38100" dir="2700000" algn="tl">
                    <a:srgbClr val="000000">
                      <a:alpha val="43137"/>
                    </a:srgbClr>
                  </a:outerShdw>
                </a:effectLst>
              </a:rPr>
              <a:t>المصلحة المعتدى عليه غير محددة بدقة .</a:t>
            </a:r>
          </a:p>
          <a:p>
            <a:pPr marL="265113" indent="-265113" algn="justLow">
              <a:spcAft>
                <a:spcPts val="1200"/>
              </a:spcAft>
              <a:buFont typeface="Arial" panose="020B0604020202020204" pitchFamily="34" charset="0"/>
              <a:buChar char="•"/>
            </a:pPr>
            <a:r>
              <a:rPr lang="ar-SA" sz="3200" b="1" dirty="0">
                <a:effectLst>
                  <a:outerShdw blurRad="38100" dist="38100" dir="2700000" algn="tl">
                    <a:srgbClr val="000000">
                      <a:alpha val="43137"/>
                    </a:srgbClr>
                  </a:outerShdw>
                </a:effectLst>
              </a:rPr>
              <a:t>الاعتماد في التعريف على أمثلة .</a:t>
            </a:r>
          </a:p>
          <a:p>
            <a:pPr marL="265113" indent="-265113" algn="justLow">
              <a:spcAft>
                <a:spcPts val="1200"/>
              </a:spcAft>
              <a:buFont typeface="Arial" panose="020B0604020202020204" pitchFamily="34" charset="0"/>
              <a:buChar char="•"/>
            </a:pPr>
            <a:r>
              <a:rPr lang="ar-SA" sz="3200" b="1" dirty="0">
                <a:effectLst>
                  <a:outerShdw blurRad="38100" dist="38100" dir="2700000" algn="tl">
                    <a:srgbClr val="000000">
                      <a:alpha val="43137"/>
                    </a:srgbClr>
                  </a:outerShdw>
                </a:effectLst>
              </a:rPr>
              <a:t>يمكن ان يقوم به غير الموظف العام لربط بعض صورها باستغلال النفوذ !!.</a:t>
            </a:r>
          </a:p>
          <a:p>
            <a:pPr algn="justLow">
              <a:spcAft>
                <a:spcPts val="1200"/>
              </a:spcAft>
            </a:pPr>
            <a:endParaRPr lang="ar-SA"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63956233"/>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2" presetClass="entr" presetSubtype="8" fill="hold" grpId="0" nodeType="with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right)">
                                      <p:cBhvr>
                                        <p:cTn id="18" dur="500"/>
                                        <p:tgtEl>
                                          <p:spTgt spid="8"/>
                                        </p:tgtEl>
                                      </p:cBhvr>
                                    </p:animEffect>
                                  </p:childTnLst>
                                </p:cTn>
                              </p:par>
                              <p:par>
                                <p:cTn id="19" presetID="22" presetClass="entr" presetSubtype="2" fill="hold" grpId="0" nodeType="withEffect">
                                  <p:stCondLst>
                                    <p:cond delay="250"/>
                                  </p:stCondLst>
                                  <p:childTnLst>
                                    <p:set>
                                      <p:cBhvr>
                                        <p:cTn id="20" dur="1" fill="hold">
                                          <p:stCondLst>
                                            <p:cond delay="0"/>
                                          </p:stCondLst>
                                        </p:cTn>
                                        <p:tgtEl>
                                          <p:spTgt spid="14"/>
                                        </p:tgtEl>
                                        <p:attrNameLst>
                                          <p:attrName>style.visibility</p:attrName>
                                        </p:attrNameLst>
                                      </p:cBhvr>
                                      <p:to>
                                        <p:strVal val="visible"/>
                                      </p:to>
                                    </p:set>
                                    <p:animEffect transition="in" filter="wipe(right)">
                                      <p:cBhvr>
                                        <p:cTn id="21" dur="500"/>
                                        <p:tgtEl>
                                          <p:spTgt spid="14"/>
                                        </p:tgtEl>
                                      </p:cBhvr>
                                    </p:animEffect>
                                  </p:childTnLst>
                                </p:cTn>
                              </p:par>
                              <p:par>
                                <p:cTn id="22" presetID="22" presetClass="entr" presetSubtype="2" fill="hold" grpId="0" nodeType="withEffect">
                                  <p:stCondLst>
                                    <p:cond delay="500"/>
                                  </p:stCondLst>
                                  <p:childTnLst>
                                    <p:set>
                                      <p:cBhvr>
                                        <p:cTn id="23" dur="1" fill="hold">
                                          <p:stCondLst>
                                            <p:cond delay="0"/>
                                          </p:stCondLst>
                                        </p:cTn>
                                        <p:tgtEl>
                                          <p:spTgt spid="13"/>
                                        </p:tgtEl>
                                        <p:attrNameLst>
                                          <p:attrName>style.visibility</p:attrName>
                                        </p:attrNameLst>
                                      </p:cBhvr>
                                      <p:to>
                                        <p:strVal val="visible"/>
                                      </p:to>
                                    </p:set>
                                    <p:animEffect transition="in" filter="wipe(right)">
                                      <p:cBhvr>
                                        <p:cTn id="24" dur="500"/>
                                        <p:tgtEl>
                                          <p:spTgt spid="13"/>
                                        </p:tgtEl>
                                      </p:cBhvr>
                                    </p:animEffect>
                                  </p:childTnLst>
                                </p:cTn>
                              </p:par>
                              <p:par>
                                <p:cTn id="25" presetID="22" presetClass="entr" presetSubtype="2" fill="hold" grpId="0" nodeType="withEffect">
                                  <p:stCondLst>
                                    <p:cond delay="750"/>
                                  </p:stCondLst>
                                  <p:childTnLst>
                                    <p:set>
                                      <p:cBhvr>
                                        <p:cTn id="26" dur="1" fill="hold">
                                          <p:stCondLst>
                                            <p:cond delay="0"/>
                                          </p:stCondLst>
                                        </p:cTn>
                                        <p:tgtEl>
                                          <p:spTgt spid="9"/>
                                        </p:tgtEl>
                                        <p:attrNameLst>
                                          <p:attrName>style.visibility</p:attrName>
                                        </p:attrNameLst>
                                      </p:cBhvr>
                                      <p:to>
                                        <p:strVal val="visible"/>
                                      </p:to>
                                    </p:set>
                                    <p:animEffect transition="in" filter="wipe(right)">
                                      <p:cBhvr>
                                        <p:cTn id="27" dur="500"/>
                                        <p:tgtEl>
                                          <p:spTgt spid="9"/>
                                        </p:tgtEl>
                                      </p:cBhvr>
                                    </p:animEffect>
                                  </p:childTnLst>
                                </p:cTn>
                              </p:par>
                              <p:par>
                                <p:cTn id="28" presetID="22" presetClass="entr" presetSubtype="2" fill="hold" grpId="0" nodeType="withEffect">
                                  <p:stCondLst>
                                    <p:cond delay="1000"/>
                                  </p:stCondLst>
                                  <p:childTnLst>
                                    <p:set>
                                      <p:cBhvr>
                                        <p:cTn id="29" dur="1" fill="hold">
                                          <p:stCondLst>
                                            <p:cond delay="0"/>
                                          </p:stCondLst>
                                        </p:cTn>
                                        <p:tgtEl>
                                          <p:spTgt spid="10"/>
                                        </p:tgtEl>
                                        <p:attrNameLst>
                                          <p:attrName>style.visibility</p:attrName>
                                        </p:attrNameLst>
                                      </p:cBhvr>
                                      <p:to>
                                        <p:strVal val="visible"/>
                                      </p:to>
                                    </p:set>
                                    <p:animEffect transition="in" filter="wipe(right)">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right)">
                                      <p:cBhvr>
                                        <p:cTn id="35" dur="500"/>
                                        <p:tgtEl>
                                          <p:spTgt spid="6"/>
                                        </p:tgtEl>
                                      </p:cBhvr>
                                    </p:animEffect>
                                  </p:childTnLst>
                                </p:cTn>
                              </p:par>
                              <p:par>
                                <p:cTn id="36" presetID="2" presetClass="entr" presetSubtype="4" fill="hold" grpId="0" nodeType="withEffect">
                                  <p:stCondLst>
                                    <p:cond delay="25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1" fill="hold" grpId="0" nodeType="clickEffect">
                                  <p:stCondLst>
                                    <p:cond delay="0"/>
                                  </p:stCondLst>
                                  <p:childTnLst>
                                    <p:set>
                                      <p:cBhvr>
                                        <p:cTn id="43" dur="1" fill="hold">
                                          <p:stCondLst>
                                            <p:cond delay="0"/>
                                          </p:stCondLst>
                                        </p:cTn>
                                        <p:tgtEl>
                                          <p:spTgt spid="2">
                                            <p:bg/>
                                          </p:spTgt>
                                        </p:tgtEl>
                                        <p:attrNameLst>
                                          <p:attrName>style.visibility</p:attrName>
                                        </p:attrNameLst>
                                      </p:cBhvr>
                                      <p:to>
                                        <p:strVal val="visible"/>
                                      </p:to>
                                    </p:set>
                                    <p:anim calcmode="lin" valueType="num">
                                      <p:cBhvr additive="base">
                                        <p:cTn id="44" dur="500" fill="hold"/>
                                        <p:tgtEl>
                                          <p:spTgt spid="2">
                                            <p:bg/>
                                          </p:spTgt>
                                        </p:tgtEl>
                                        <p:attrNameLst>
                                          <p:attrName>ppt_x</p:attrName>
                                        </p:attrNameLst>
                                      </p:cBhvr>
                                      <p:tavLst>
                                        <p:tav tm="0">
                                          <p:val>
                                            <p:strVal val="#ppt_x"/>
                                          </p:val>
                                        </p:tav>
                                        <p:tav tm="100000">
                                          <p:val>
                                            <p:strVal val="#ppt_x"/>
                                          </p:val>
                                        </p:tav>
                                      </p:tavLst>
                                    </p:anim>
                                    <p:anim calcmode="lin" valueType="num">
                                      <p:cBhvr additive="base">
                                        <p:cTn id="45" dur="500" fill="hold"/>
                                        <p:tgtEl>
                                          <p:spTgt spid="2">
                                            <p:bg/>
                                          </p:spTgt>
                                        </p:tgtEl>
                                        <p:attrNameLst>
                                          <p:attrName>ppt_y</p:attrName>
                                        </p:attrNameLst>
                                      </p:cBhvr>
                                      <p:tavLst>
                                        <p:tav tm="0">
                                          <p:val>
                                            <p:strVal val="0-#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2">
                                            <p:txEl>
                                              <p:pRg st="0" end="0"/>
                                            </p:txEl>
                                          </p:spTgt>
                                        </p:tgtEl>
                                        <p:attrNameLst>
                                          <p:attrName>style.visibility</p:attrName>
                                        </p:attrNameLst>
                                      </p:cBhvr>
                                      <p:to>
                                        <p:strVal val="visible"/>
                                      </p:to>
                                    </p:set>
                                    <p:anim calcmode="lin" valueType="num">
                                      <p:cBhvr>
                                        <p:cTn id="50"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51"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52" dur="500"/>
                                        <p:tgtEl>
                                          <p:spTgt spid="2">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2">
                                            <p:txEl>
                                              <p:pRg st="1" end="1"/>
                                            </p:txEl>
                                          </p:spTgt>
                                        </p:tgtEl>
                                        <p:attrNameLst>
                                          <p:attrName>style.visibility</p:attrName>
                                        </p:attrNameLst>
                                      </p:cBhvr>
                                      <p:to>
                                        <p:strVal val="visible"/>
                                      </p:to>
                                    </p:set>
                                    <p:anim calcmode="lin" valueType="num">
                                      <p:cBhvr>
                                        <p:cTn id="5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5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59" dur="500"/>
                                        <p:tgtEl>
                                          <p:spTgt spid="2">
                                            <p:txEl>
                                              <p:pRg st="1" end="1"/>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2">
                                            <p:txEl>
                                              <p:pRg st="2" end="2"/>
                                            </p:txEl>
                                          </p:spTgt>
                                        </p:tgtEl>
                                        <p:attrNameLst>
                                          <p:attrName>style.visibility</p:attrName>
                                        </p:attrNameLst>
                                      </p:cBhvr>
                                      <p:to>
                                        <p:strVal val="visible"/>
                                      </p:to>
                                    </p:set>
                                    <p:anim calcmode="lin" valueType="num">
                                      <p:cBhvr>
                                        <p:cTn id="6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6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66" dur="500"/>
                                        <p:tgtEl>
                                          <p:spTgt spid="2">
                                            <p:txEl>
                                              <p:pRg st="2" end="2"/>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2">
                                            <p:txEl>
                                              <p:pRg st="3" end="3"/>
                                            </p:txEl>
                                          </p:spTgt>
                                        </p:tgtEl>
                                        <p:attrNameLst>
                                          <p:attrName>style.visibility</p:attrName>
                                        </p:attrNameLst>
                                      </p:cBhvr>
                                      <p:to>
                                        <p:strVal val="visible"/>
                                      </p:to>
                                    </p:set>
                                    <p:anim calcmode="lin" valueType="num">
                                      <p:cBhvr>
                                        <p:cTn id="7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7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7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4" grpId="0" animBg="1"/>
      <p:bldP spid="7" grpId="0" animBg="1"/>
      <p:bldP spid="8" grpId="0" animBg="1"/>
      <p:bldP spid="9" grpId="0" animBg="1"/>
      <p:bldP spid="10" grpId="0" animBg="1"/>
      <p:bldP spid="13" grpId="0" animBg="1"/>
      <p:bldP spid="14" grpId="0" animBg="1"/>
      <p:bldP spid="2"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557479166"/>
              </p:ext>
            </p:extLst>
          </p:nvPr>
        </p:nvGraphicFramePr>
        <p:xfrm>
          <a:off x="2534920" y="530352"/>
          <a:ext cx="8128000" cy="561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0346699"/>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graphicEl>
                                              <a:dgm id="{A7995730-9661-4D6D-95C7-435AB09929D2}"/>
                                            </p:graphicEl>
                                          </p:spTgt>
                                        </p:tgtEl>
                                        <p:attrNameLst>
                                          <p:attrName>style.visibility</p:attrName>
                                        </p:attrNameLst>
                                      </p:cBhvr>
                                      <p:to>
                                        <p:strVal val="visible"/>
                                      </p:to>
                                    </p:set>
                                    <p:anim calcmode="lin" valueType="num">
                                      <p:cBhvr additive="base">
                                        <p:cTn id="7" dur="500" fill="hold"/>
                                        <p:tgtEl>
                                          <p:spTgt spid="2">
                                            <p:graphicEl>
                                              <a:dgm id="{A7995730-9661-4D6D-95C7-435AB09929D2}"/>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graphicEl>
                                              <a:dgm id="{A7995730-9661-4D6D-95C7-435AB09929D2}"/>
                                            </p:graphicEl>
                                          </p:spTgt>
                                        </p:tgtEl>
                                        <p:attrNameLst>
                                          <p:attrName>ppt_y</p:attrName>
                                        </p:attrNameLst>
                                      </p:cBhvr>
                                      <p:tavLst>
                                        <p:tav tm="0">
                                          <p:val>
                                            <p:strVal val="#ppt_y"/>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2">
                                            <p:graphicEl>
                                              <a:dgm id="{D2F61B9E-A631-4581-9B25-75B680AD9FF1}"/>
                                            </p:graphicEl>
                                          </p:spTgt>
                                        </p:tgtEl>
                                        <p:attrNameLst>
                                          <p:attrName>style.visibility</p:attrName>
                                        </p:attrNameLst>
                                      </p:cBhvr>
                                      <p:to>
                                        <p:strVal val="visible"/>
                                      </p:to>
                                    </p:set>
                                    <p:anim calcmode="lin" valueType="num">
                                      <p:cBhvr additive="base">
                                        <p:cTn id="11" dur="500" fill="hold"/>
                                        <p:tgtEl>
                                          <p:spTgt spid="2">
                                            <p:graphicEl>
                                              <a:dgm id="{D2F61B9E-A631-4581-9B25-75B680AD9FF1}"/>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graphicEl>
                                              <a:dgm id="{D2F61B9E-A631-4581-9B25-75B680AD9FF1}"/>
                                            </p:graphicEl>
                                          </p:spTgt>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500"/>
                                  </p:stCondLst>
                                  <p:childTnLst>
                                    <p:set>
                                      <p:cBhvr>
                                        <p:cTn id="14" dur="1" fill="hold">
                                          <p:stCondLst>
                                            <p:cond delay="0"/>
                                          </p:stCondLst>
                                        </p:cTn>
                                        <p:tgtEl>
                                          <p:spTgt spid="2">
                                            <p:graphicEl>
                                              <a:dgm id="{E3895D39-2108-44B9-824D-1FFBD7E9B120}"/>
                                            </p:graphicEl>
                                          </p:spTgt>
                                        </p:tgtEl>
                                        <p:attrNameLst>
                                          <p:attrName>style.visibility</p:attrName>
                                        </p:attrNameLst>
                                      </p:cBhvr>
                                      <p:to>
                                        <p:strVal val="visible"/>
                                      </p:to>
                                    </p:set>
                                    <p:anim calcmode="lin" valueType="num">
                                      <p:cBhvr additive="base">
                                        <p:cTn id="15" dur="500" fill="hold"/>
                                        <p:tgtEl>
                                          <p:spTgt spid="2">
                                            <p:graphicEl>
                                              <a:dgm id="{E3895D39-2108-44B9-824D-1FFBD7E9B120}"/>
                                            </p:graphic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graphicEl>
                                              <a:dgm id="{E3895D39-2108-44B9-824D-1FFBD7E9B120}"/>
                                            </p:graphicEl>
                                          </p:spTgt>
                                        </p:tgtEl>
                                        <p:attrNameLst>
                                          <p:attrName>ppt_y</p:attrName>
                                        </p:attrNameLst>
                                      </p:cBhvr>
                                      <p:tavLst>
                                        <p:tav tm="0">
                                          <p:val>
                                            <p:strVal val="#ppt_y"/>
                                          </p:val>
                                        </p:tav>
                                        <p:tav tm="100000">
                                          <p:val>
                                            <p:strVal val="#ppt_y"/>
                                          </p:val>
                                        </p:tav>
                                      </p:tavLst>
                                    </p:anim>
                                  </p:childTnLst>
                                </p:cTn>
                              </p:par>
                              <p:par>
                                <p:cTn id="17" presetID="2" presetClass="entr" presetSubtype="1" fill="hold" grpId="0" nodeType="withEffect">
                                  <p:stCondLst>
                                    <p:cond delay="750"/>
                                  </p:stCondLst>
                                  <p:childTnLst>
                                    <p:set>
                                      <p:cBhvr>
                                        <p:cTn id="18" dur="1" fill="hold">
                                          <p:stCondLst>
                                            <p:cond delay="0"/>
                                          </p:stCondLst>
                                        </p:cTn>
                                        <p:tgtEl>
                                          <p:spTgt spid="2">
                                            <p:graphicEl>
                                              <a:dgm id="{DC9EDC4D-88B3-4BA4-8337-6DB32D108F5C}"/>
                                            </p:graphicEl>
                                          </p:spTgt>
                                        </p:tgtEl>
                                        <p:attrNameLst>
                                          <p:attrName>style.visibility</p:attrName>
                                        </p:attrNameLst>
                                      </p:cBhvr>
                                      <p:to>
                                        <p:strVal val="visible"/>
                                      </p:to>
                                    </p:set>
                                    <p:anim calcmode="lin" valueType="num">
                                      <p:cBhvr additive="base">
                                        <p:cTn id="19" dur="500" fill="hold"/>
                                        <p:tgtEl>
                                          <p:spTgt spid="2">
                                            <p:graphicEl>
                                              <a:dgm id="{DC9EDC4D-88B3-4BA4-8337-6DB32D108F5C}"/>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graphicEl>
                                              <a:dgm id="{DC9EDC4D-88B3-4BA4-8337-6DB32D108F5C}"/>
                                            </p:graphicEl>
                                          </p:spTgt>
                                        </p:tgtEl>
                                        <p:attrNameLst>
                                          <p:attrName>ppt_y</p:attrName>
                                        </p:attrNameLst>
                                      </p:cBhvr>
                                      <p:tavLst>
                                        <p:tav tm="0">
                                          <p:val>
                                            <p:strVal val="0-#ppt_h/2"/>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2">
                                            <p:graphicEl>
                                              <a:dgm id="{5F0BCFA9-B974-4558-A851-263C5F1E631B}"/>
                                            </p:graphicEl>
                                          </p:spTgt>
                                        </p:tgtEl>
                                        <p:attrNameLst>
                                          <p:attrName>style.visibility</p:attrName>
                                        </p:attrNameLst>
                                      </p:cBhvr>
                                      <p:to>
                                        <p:strVal val="visible"/>
                                      </p:to>
                                    </p:set>
                                    <p:anim calcmode="lin" valueType="num">
                                      <p:cBhvr additive="base">
                                        <p:cTn id="23" dur="500" fill="hold"/>
                                        <p:tgtEl>
                                          <p:spTgt spid="2">
                                            <p:graphicEl>
                                              <a:dgm id="{5F0BCFA9-B974-4558-A851-263C5F1E631B}"/>
                                            </p:graphic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graphicEl>
                                              <a:dgm id="{5F0BCFA9-B974-4558-A851-263C5F1E631B}"/>
                                            </p:graphicEl>
                                          </p:spTgt>
                                        </p:tgtEl>
                                        <p:attrNameLst>
                                          <p:attrName>ppt_y</p:attrName>
                                        </p:attrNameLst>
                                      </p:cBhvr>
                                      <p:tavLst>
                                        <p:tav tm="0">
                                          <p:val>
                                            <p:strVal val="#ppt_y"/>
                                          </p:val>
                                        </p:tav>
                                        <p:tav tm="100000">
                                          <p:val>
                                            <p:strVal val="#ppt_y"/>
                                          </p:val>
                                        </p:tav>
                                      </p:tavLst>
                                    </p:anim>
                                  </p:childTnLst>
                                </p:cTn>
                              </p:par>
                              <p:par>
                                <p:cTn id="25" presetID="2" presetClass="entr" presetSubtype="1" fill="hold" grpId="0" nodeType="withEffect">
                                  <p:stCondLst>
                                    <p:cond delay="1250"/>
                                  </p:stCondLst>
                                  <p:childTnLst>
                                    <p:set>
                                      <p:cBhvr>
                                        <p:cTn id="26" dur="1" fill="hold">
                                          <p:stCondLst>
                                            <p:cond delay="0"/>
                                          </p:stCondLst>
                                        </p:cTn>
                                        <p:tgtEl>
                                          <p:spTgt spid="2">
                                            <p:graphicEl>
                                              <a:dgm id="{966ED62C-AEE4-4B80-9411-4BB4B7A2ED8F}"/>
                                            </p:graphicEl>
                                          </p:spTgt>
                                        </p:tgtEl>
                                        <p:attrNameLst>
                                          <p:attrName>style.visibility</p:attrName>
                                        </p:attrNameLst>
                                      </p:cBhvr>
                                      <p:to>
                                        <p:strVal val="visible"/>
                                      </p:to>
                                    </p:set>
                                    <p:anim calcmode="lin" valueType="num">
                                      <p:cBhvr additive="base">
                                        <p:cTn id="27" dur="500" fill="hold"/>
                                        <p:tgtEl>
                                          <p:spTgt spid="2">
                                            <p:graphicEl>
                                              <a:dgm id="{966ED62C-AEE4-4B80-9411-4BB4B7A2ED8F}"/>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graphicEl>
                                              <a:dgm id="{966ED62C-AEE4-4B80-9411-4BB4B7A2ED8F}"/>
                                            </p:graphicEl>
                                          </p:spTgt>
                                        </p:tgtEl>
                                        <p:attrNameLst>
                                          <p:attrName>ppt_y</p:attrName>
                                        </p:attrNameLst>
                                      </p:cBhvr>
                                      <p:tavLst>
                                        <p:tav tm="0">
                                          <p:val>
                                            <p:strVal val="0-#ppt_h/2"/>
                                          </p:val>
                                        </p:tav>
                                        <p:tav tm="100000">
                                          <p:val>
                                            <p:strVal val="#ppt_y"/>
                                          </p:val>
                                        </p:tav>
                                      </p:tavLst>
                                    </p:anim>
                                  </p:childTnLst>
                                </p:cTn>
                              </p:par>
                              <p:par>
                                <p:cTn id="29" presetID="2" presetClass="entr" presetSubtype="2" fill="hold" grpId="0" nodeType="withEffect">
                                  <p:stCondLst>
                                    <p:cond delay="1500"/>
                                  </p:stCondLst>
                                  <p:childTnLst>
                                    <p:set>
                                      <p:cBhvr>
                                        <p:cTn id="30" dur="1" fill="hold">
                                          <p:stCondLst>
                                            <p:cond delay="0"/>
                                          </p:stCondLst>
                                        </p:cTn>
                                        <p:tgtEl>
                                          <p:spTgt spid="2">
                                            <p:graphicEl>
                                              <a:dgm id="{F0D489D3-F105-4CAB-A5DA-CB16B9027536}"/>
                                            </p:graphicEl>
                                          </p:spTgt>
                                        </p:tgtEl>
                                        <p:attrNameLst>
                                          <p:attrName>style.visibility</p:attrName>
                                        </p:attrNameLst>
                                      </p:cBhvr>
                                      <p:to>
                                        <p:strVal val="visible"/>
                                      </p:to>
                                    </p:set>
                                    <p:anim calcmode="lin" valueType="num">
                                      <p:cBhvr additive="base">
                                        <p:cTn id="31" dur="500" fill="hold"/>
                                        <p:tgtEl>
                                          <p:spTgt spid="2">
                                            <p:graphicEl>
                                              <a:dgm id="{F0D489D3-F105-4CAB-A5DA-CB16B9027536}"/>
                                            </p:graphic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graphicEl>
                                              <a:dgm id="{F0D489D3-F105-4CAB-A5DA-CB16B9027536}"/>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4110423068"/>
              </p:ext>
            </p:extLst>
          </p:nvPr>
        </p:nvGraphicFramePr>
        <p:xfrm>
          <a:off x="1149753" y="300941"/>
          <a:ext cx="11320040" cy="6053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شكل بيضاوي 2"/>
          <p:cNvSpPr/>
          <p:nvPr/>
        </p:nvSpPr>
        <p:spPr>
          <a:xfrm>
            <a:off x="4109013" y="1331088"/>
            <a:ext cx="231493" cy="243068"/>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rtlCol="1" anchor="ctr"/>
          <a:lstStyle/>
          <a:p>
            <a:pPr algn="ctr"/>
            <a:endParaRPr lang="ar-SA"/>
          </a:p>
        </p:txBody>
      </p:sp>
      <p:sp>
        <p:nvSpPr>
          <p:cNvPr id="4" name="شكل بيضاوي 3"/>
          <p:cNvSpPr/>
          <p:nvPr/>
        </p:nvSpPr>
        <p:spPr>
          <a:xfrm>
            <a:off x="1766645" y="4345367"/>
            <a:ext cx="231493" cy="243068"/>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152872620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graphicEl>
                                              <a:dgm id="{48E0310E-5B35-4158-8631-3157164BC22D}"/>
                                            </p:graphicEl>
                                          </p:spTgt>
                                        </p:tgtEl>
                                        <p:attrNameLst>
                                          <p:attrName>style.visibility</p:attrName>
                                        </p:attrNameLst>
                                      </p:cBhvr>
                                      <p:to>
                                        <p:strVal val="visible"/>
                                      </p:to>
                                    </p:set>
                                    <p:anim calcmode="lin" valueType="num">
                                      <p:cBhvr>
                                        <p:cTn id="7" dur="500" fill="hold"/>
                                        <p:tgtEl>
                                          <p:spTgt spid="2">
                                            <p:graphicEl>
                                              <a:dgm id="{48E0310E-5B35-4158-8631-3157164BC22D}"/>
                                            </p:graphicEl>
                                          </p:spTgt>
                                        </p:tgtEl>
                                        <p:attrNameLst>
                                          <p:attrName>ppt_w</p:attrName>
                                        </p:attrNameLst>
                                      </p:cBhvr>
                                      <p:tavLst>
                                        <p:tav tm="0">
                                          <p:val>
                                            <p:fltVal val="0"/>
                                          </p:val>
                                        </p:tav>
                                        <p:tav tm="100000">
                                          <p:val>
                                            <p:strVal val="#ppt_w"/>
                                          </p:val>
                                        </p:tav>
                                      </p:tavLst>
                                    </p:anim>
                                    <p:anim calcmode="lin" valueType="num">
                                      <p:cBhvr>
                                        <p:cTn id="8" dur="500" fill="hold"/>
                                        <p:tgtEl>
                                          <p:spTgt spid="2">
                                            <p:graphicEl>
                                              <a:dgm id="{48E0310E-5B35-4158-8631-3157164BC22D}"/>
                                            </p:graphicEl>
                                          </p:spTgt>
                                        </p:tgtEl>
                                        <p:attrNameLst>
                                          <p:attrName>ppt_h</p:attrName>
                                        </p:attrNameLst>
                                      </p:cBhvr>
                                      <p:tavLst>
                                        <p:tav tm="0">
                                          <p:val>
                                            <p:fltVal val="0"/>
                                          </p:val>
                                        </p:tav>
                                        <p:tav tm="100000">
                                          <p:val>
                                            <p:strVal val="#ppt_h"/>
                                          </p:val>
                                        </p:tav>
                                      </p:tavLst>
                                    </p:anim>
                                    <p:animEffect transition="in" filter="fade">
                                      <p:cBhvr>
                                        <p:cTn id="9" dur="500"/>
                                        <p:tgtEl>
                                          <p:spTgt spid="2">
                                            <p:graphicEl>
                                              <a:dgm id="{48E0310E-5B35-4158-8631-3157164BC22D}"/>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graphicEl>
                                              <a:dgm id="{719ECF2A-E95B-41FE-895E-FCE4634AAF2E}"/>
                                            </p:graphicEl>
                                          </p:spTgt>
                                        </p:tgtEl>
                                        <p:attrNameLst>
                                          <p:attrName>style.visibility</p:attrName>
                                        </p:attrNameLst>
                                      </p:cBhvr>
                                      <p:to>
                                        <p:strVal val="visible"/>
                                      </p:to>
                                    </p:set>
                                    <p:anim calcmode="lin" valueType="num">
                                      <p:cBhvr>
                                        <p:cTn id="14" dur="500" fill="hold"/>
                                        <p:tgtEl>
                                          <p:spTgt spid="2">
                                            <p:graphicEl>
                                              <a:dgm id="{719ECF2A-E95B-41FE-895E-FCE4634AAF2E}"/>
                                            </p:graphicEl>
                                          </p:spTgt>
                                        </p:tgtEl>
                                        <p:attrNameLst>
                                          <p:attrName>ppt_w</p:attrName>
                                        </p:attrNameLst>
                                      </p:cBhvr>
                                      <p:tavLst>
                                        <p:tav tm="0">
                                          <p:val>
                                            <p:fltVal val="0"/>
                                          </p:val>
                                        </p:tav>
                                        <p:tav tm="100000">
                                          <p:val>
                                            <p:strVal val="#ppt_w"/>
                                          </p:val>
                                        </p:tav>
                                      </p:tavLst>
                                    </p:anim>
                                    <p:anim calcmode="lin" valueType="num">
                                      <p:cBhvr>
                                        <p:cTn id="15" dur="500" fill="hold"/>
                                        <p:tgtEl>
                                          <p:spTgt spid="2">
                                            <p:graphicEl>
                                              <a:dgm id="{719ECF2A-E95B-41FE-895E-FCE4634AAF2E}"/>
                                            </p:graphicEl>
                                          </p:spTgt>
                                        </p:tgtEl>
                                        <p:attrNameLst>
                                          <p:attrName>ppt_h</p:attrName>
                                        </p:attrNameLst>
                                      </p:cBhvr>
                                      <p:tavLst>
                                        <p:tav tm="0">
                                          <p:val>
                                            <p:fltVal val="0"/>
                                          </p:val>
                                        </p:tav>
                                        <p:tav tm="100000">
                                          <p:val>
                                            <p:strVal val="#ppt_h"/>
                                          </p:val>
                                        </p:tav>
                                      </p:tavLst>
                                    </p:anim>
                                    <p:animEffect transition="in" filter="fade">
                                      <p:cBhvr>
                                        <p:cTn id="16" dur="500"/>
                                        <p:tgtEl>
                                          <p:spTgt spid="2">
                                            <p:graphicEl>
                                              <a:dgm id="{719ECF2A-E95B-41FE-895E-FCE4634AAF2E}"/>
                                            </p:graphicEl>
                                          </p:spTgt>
                                        </p:tgtEl>
                                      </p:cBhvr>
                                    </p:animEffect>
                                  </p:childTnLst>
                                </p:cTn>
                              </p:par>
                              <p:par>
                                <p:cTn id="17" presetID="53" presetClass="entr" presetSubtype="16" fill="hold" grpId="0" nodeType="withEffect">
                                  <p:stCondLst>
                                    <p:cond delay="250"/>
                                  </p:stCondLst>
                                  <p:childTnLst>
                                    <p:set>
                                      <p:cBhvr>
                                        <p:cTn id="18" dur="1" fill="hold">
                                          <p:stCondLst>
                                            <p:cond delay="0"/>
                                          </p:stCondLst>
                                        </p:cTn>
                                        <p:tgtEl>
                                          <p:spTgt spid="2">
                                            <p:graphicEl>
                                              <a:dgm id="{7A12A2B5-6198-41D8-B34A-309E2157BC10}"/>
                                            </p:graphicEl>
                                          </p:spTgt>
                                        </p:tgtEl>
                                        <p:attrNameLst>
                                          <p:attrName>style.visibility</p:attrName>
                                        </p:attrNameLst>
                                      </p:cBhvr>
                                      <p:to>
                                        <p:strVal val="visible"/>
                                      </p:to>
                                    </p:set>
                                    <p:anim calcmode="lin" valueType="num">
                                      <p:cBhvr>
                                        <p:cTn id="19" dur="500" fill="hold"/>
                                        <p:tgtEl>
                                          <p:spTgt spid="2">
                                            <p:graphicEl>
                                              <a:dgm id="{7A12A2B5-6198-41D8-B34A-309E2157BC10}"/>
                                            </p:graphicEl>
                                          </p:spTgt>
                                        </p:tgtEl>
                                        <p:attrNameLst>
                                          <p:attrName>ppt_w</p:attrName>
                                        </p:attrNameLst>
                                      </p:cBhvr>
                                      <p:tavLst>
                                        <p:tav tm="0">
                                          <p:val>
                                            <p:fltVal val="0"/>
                                          </p:val>
                                        </p:tav>
                                        <p:tav tm="100000">
                                          <p:val>
                                            <p:strVal val="#ppt_w"/>
                                          </p:val>
                                        </p:tav>
                                      </p:tavLst>
                                    </p:anim>
                                    <p:anim calcmode="lin" valueType="num">
                                      <p:cBhvr>
                                        <p:cTn id="20" dur="500" fill="hold"/>
                                        <p:tgtEl>
                                          <p:spTgt spid="2">
                                            <p:graphicEl>
                                              <a:dgm id="{7A12A2B5-6198-41D8-B34A-309E2157BC10}"/>
                                            </p:graphicEl>
                                          </p:spTgt>
                                        </p:tgtEl>
                                        <p:attrNameLst>
                                          <p:attrName>ppt_h</p:attrName>
                                        </p:attrNameLst>
                                      </p:cBhvr>
                                      <p:tavLst>
                                        <p:tav tm="0">
                                          <p:val>
                                            <p:fltVal val="0"/>
                                          </p:val>
                                        </p:tav>
                                        <p:tav tm="100000">
                                          <p:val>
                                            <p:strVal val="#ppt_h"/>
                                          </p:val>
                                        </p:tav>
                                      </p:tavLst>
                                    </p:anim>
                                    <p:animEffect transition="in" filter="fade">
                                      <p:cBhvr>
                                        <p:cTn id="21" dur="500"/>
                                        <p:tgtEl>
                                          <p:spTgt spid="2">
                                            <p:graphicEl>
                                              <a:dgm id="{7A12A2B5-6198-41D8-B34A-309E2157BC10}"/>
                                            </p:graphicEl>
                                          </p:spTgt>
                                        </p:tgtEl>
                                      </p:cBhvr>
                                    </p:animEffect>
                                  </p:childTnLst>
                                </p:cTn>
                              </p:par>
                              <p:par>
                                <p:cTn id="22" presetID="53" presetClass="entr" presetSubtype="16" fill="hold" grpId="0" nodeType="withEffect">
                                  <p:stCondLst>
                                    <p:cond delay="500"/>
                                  </p:stCondLst>
                                  <p:childTnLst>
                                    <p:set>
                                      <p:cBhvr>
                                        <p:cTn id="23" dur="1" fill="hold">
                                          <p:stCondLst>
                                            <p:cond delay="0"/>
                                          </p:stCondLst>
                                        </p:cTn>
                                        <p:tgtEl>
                                          <p:spTgt spid="2">
                                            <p:graphicEl>
                                              <a:dgm id="{2FFBE2C6-490F-4646-8EAD-3681794E98D2}"/>
                                            </p:graphicEl>
                                          </p:spTgt>
                                        </p:tgtEl>
                                        <p:attrNameLst>
                                          <p:attrName>style.visibility</p:attrName>
                                        </p:attrNameLst>
                                      </p:cBhvr>
                                      <p:to>
                                        <p:strVal val="visible"/>
                                      </p:to>
                                    </p:set>
                                    <p:anim calcmode="lin" valueType="num">
                                      <p:cBhvr>
                                        <p:cTn id="24" dur="500" fill="hold"/>
                                        <p:tgtEl>
                                          <p:spTgt spid="2">
                                            <p:graphicEl>
                                              <a:dgm id="{2FFBE2C6-490F-4646-8EAD-3681794E98D2}"/>
                                            </p:graphicEl>
                                          </p:spTgt>
                                        </p:tgtEl>
                                        <p:attrNameLst>
                                          <p:attrName>ppt_w</p:attrName>
                                        </p:attrNameLst>
                                      </p:cBhvr>
                                      <p:tavLst>
                                        <p:tav tm="0">
                                          <p:val>
                                            <p:fltVal val="0"/>
                                          </p:val>
                                        </p:tav>
                                        <p:tav tm="100000">
                                          <p:val>
                                            <p:strVal val="#ppt_w"/>
                                          </p:val>
                                        </p:tav>
                                      </p:tavLst>
                                    </p:anim>
                                    <p:anim calcmode="lin" valueType="num">
                                      <p:cBhvr>
                                        <p:cTn id="25" dur="500" fill="hold"/>
                                        <p:tgtEl>
                                          <p:spTgt spid="2">
                                            <p:graphicEl>
                                              <a:dgm id="{2FFBE2C6-490F-4646-8EAD-3681794E98D2}"/>
                                            </p:graphicEl>
                                          </p:spTgt>
                                        </p:tgtEl>
                                        <p:attrNameLst>
                                          <p:attrName>ppt_h</p:attrName>
                                        </p:attrNameLst>
                                      </p:cBhvr>
                                      <p:tavLst>
                                        <p:tav tm="0">
                                          <p:val>
                                            <p:fltVal val="0"/>
                                          </p:val>
                                        </p:tav>
                                        <p:tav tm="100000">
                                          <p:val>
                                            <p:strVal val="#ppt_h"/>
                                          </p:val>
                                        </p:tav>
                                      </p:tavLst>
                                    </p:anim>
                                    <p:animEffect transition="in" filter="fade">
                                      <p:cBhvr>
                                        <p:cTn id="26" dur="500"/>
                                        <p:tgtEl>
                                          <p:spTgt spid="2">
                                            <p:graphicEl>
                                              <a:dgm id="{2FFBE2C6-490F-4646-8EAD-3681794E98D2}"/>
                                            </p:graphicEl>
                                          </p:spTgt>
                                        </p:tgtEl>
                                      </p:cBhvr>
                                    </p:animEffect>
                                  </p:childTnLst>
                                </p:cTn>
                              </p:par>
                              <p:par>
                                <p:cTn id="27" presetID="53" presetClass="entr" presetSubtype="16" fill="hold" grpId="0" nodeType="withEffect">
                                  <p:stCondLst>
                                    <p:cond delay="750"/>
                                  </p:stCondLst>
                                  <p:childTnLst>
                                    <p:set>
                                      <p:cBhvr>
                                        <p:cTn id="28" dur="1" fill="hold">
                                          <p:stCondLst>
                                            <p:cond delay="0"/>
                                          </p:stCondLst>
                                        </p:cTn>
                                        <p:tgtEl>
                                          <p:spTgt spid="2">
                                            <p:graphicEl>
                                              <a:dgm id="{A7CA90BA-47AD-4E18-A43D-1D9CE88620A0}"/>
                                            </p:graphicEl>
                                          </p:spTgt>
                                        </p:tgtEl>
                                        <p:attrNameLst>
                                          <p:attrName>style.visibility</p:attrName>
                                        </p:attrNameLst>
                                      </p:cBhvr>
                                      <p:to>
                                        <p:strVal val="visible"/>
                                      </p:to>
                                    </p:set>
                                    <p:anim calcmode="lin" valueType="num">
                                      <p:cBhvr>
                                        <p:cTn id="29" dur="500" fill="hold"/>
                                        <p:tgtEl>
                                          <p:spTgt spid="2">
                                            <p:graphicEl>
                                              <a:dgm id="{A7CA90BA-47AD-4E18-A43D-1D9CE88620A0}"/>
                                            </p:graphicEl>
                                          </p:spTgt>
                                        </p:tgtEl>
                                        <p:attrNameLst>
                                          <p:attrName>ppt_w</p:attrName>
                                        </p:attrNameLst>
                                      </p:cBhvr>
                                      <p:tavLst>
                                        <p:tav tm="0">
                                          <p:val>
                                            <p:fltVal val="0"/>
                                          </p:val>
                                        </p:tav>
                                        <p:tav tm="100000">
                                          <p:val>
                                            <p:strVal val="#ppt_w"/>
                                          </p:val>
                                        </p:tav>
                                      </p:tavLst>
                                    </p:anim>
                                    <p:anim calcmode="lin" valueType="num">
                                      <p:cBhvr>
                                        <p:cTn id="30" dur="500" fill="hold"/>
                                        <p:tgtEl>
                                          <p:spTgt spid="2">
                                            <p:graphicEl>
                                              <a:dgm id="{A7CA90BA-47AD-4E18-A43D-1D9CE88620A0}"/>
                                            </p:graphicEl>
                                          </p:spTgt>
                                        </p:tgtEl>
                                        <p:attrNameLst>
                                          <p:attrName>ppt_h</p:attrName>
                                        </p:attrNameLst>
                                      </p:cBhvr>
                                      <p:tavLst>
                                        <p:tav tm="0">
                                          <p:val>
                                            <p:fltVal val="0"/>
                                          </p:val>
                                        </p:tav>
                                        <p:tav tm="100000">
                                          <p:val>
                                            <p:strVal val="#ppt_h"/>
                                          </p:val>
                                        </p:tav>
                                      </p:tavLst>
                                    </p:anim>
                                    <p:animEffect transition="in" filter="fade">
                                      <p:cBhvr>
                                        <p:cTn id="31" dur="500"/>
                                        <p:tgtEl>
                                          <p:spTgt spid="2">
                                            <p:graphicEl>
                                              <a:dgm id="{A7CA90BA-47AD-4E18-A43D-1D9CE88620A0}"/>
                                            </p:graphicEl>
                                          </p:spTgt>
                                        </p:tgtEl>
                                      </p:cBhvr>
                                    </p:animEffect>
                                  </p:childTnLst>
                                </p:cTn>
                              </p:par>
                              <p:par>
                                <p:cTn id="32" presetID="53" presetClass="entr" presetSubtype="16" fill="hold" grpId="0" nodeType="withEffect">
                                  <p:stCondLst>
                                    <p:cond delay="1000"/>
                                  </p:stCondLst>
                                  <p:childTnLst>
                                    <p:set>
                                      <p:cBhvr>
                                        <p:cTn id="33" dur="1" fill="hold">
                                          <p:stCondLst>
                                            <p:cond delay="0"/>
                                          </p:stCondLst>
                                        </p:cTn>
                                        <p:tgtEl>
                                          <p:spTgt spid="2">
                                            <p:graphicEl>
                                              <a:dgm id="{2C8B5872-947A-4533-BE31-AB7755A7FDF7}"/>
                                            </p:graphicEl>
                                          </p:spTgt>
                                        </p:tgtEl>
                                        <p:attrNameLst>
                                          <p:attrName>style.visibility</p:attrName>
                                        </p:attrNameLst>
                                      </p:cBhvr>
                                      <p:to>
                                        <p:strVal val="visible"/>
                                      </p:to>
                                    </p:set>
                                    <p:anim calcmode="lin" valueType="num">
                                      <p:cBhvr>
                                        <p:cTn id="34" dur="500" fill="hold"/>
                                        <p:tgtEl>
                                          <p:spTgt spid="2">
                                            <p:graphicEl>
                                              <a:dgm id="{2C8B5872-947A-4533-BE31-AB7755A7FDF7}"/>
                                            </p:graphicEl>
                                          </p:spTgt>
                                        </p:tgtEl>
                                        <p:attrNameLst>
                                          <p:attrName>ppt_w</p:attrName>
                                        </p:attrNameLst>
                                      </p:cBhvr>
                                      <p:tavLst>
                                        <p:tav tm="0">
                                          <p:val>
                                            <p:fltVal val="0"/>
                                          </p:val>
                                        </p:tav>
                                        <p:tav tm="100000">
                                          <p:val>
                                            <p:strVal val="#ppt_w"/>
                                          </p:val>
                                        </p:tav>
                                      </p:tavLst>
                                    </p:anim>
                                    <p:anim calcmode="lin" valueType="num">
                                      <p:cBhvr>
                                        <p:cTn id="35" dur="500" fill="hold"/>
                                        <p:tgtEl>
                                          <p:spTgt spid="2">
                                            <p:graphicEl>
                                              <a:dgm id="{2C8B5872-947A-4533-BE31-AB7755A7FDF7}"/>
                                            </p:graphicEl>
                                          </p:spTgt>
                                        </p:tgtEl>
                                        <p:attrNameLst>
                                          <p:attrName>ppt_h</p:attrName>
                                        </p:attrNameLst>
                                      </p:cBhvr>
                                      <p:tavLst>
                                        <p:tav tm="0">
                                          <p:val>
                                            <p:fltVal val="0"/>
                                          </p:val>
                                        </p:tav>
                                        <p:tav tm="100000">
                                          <p:val>
                                            <p:strVal val="#ppt_h"/>
                                          </p:val>
                                        </p:tav>
                                      </p:tavLst>
                                    </p:anim>
                                    <p:animEffect transition="in" filter="fade">
                                      <p:cBhvr>
                                        <p:cTn id="36" dur="500"/>
                                        <p:tgtEl>
                                          <p:spTgt spid="2">
                                            <p:graphicEl>
                                              <a:dgm id="{2C8B5872-947A-4533-BE31-AB7755A7FDF7}"/>
                                            </p:graphicEl>
                                          </p:spTgt>
                                        </p:tgtEl>
                                      </p:cBhvr>
                                    </p:animEffect>
                                  </p:childTnLst>
                                </p:cTn>
                              </p:par>
                              <p:par>
                                <p:cTn id="37" presetID="53" presetClass="entr" presetSubtype="16" fill="hold" grpId="0" nodeType="withEffect">
                                  <p:stCondLst>
                                    <p:cond delay="1250"/>
                                  </p:stCondLst>
                                  <p:childTnLst>
                                    <p:set>
                                      <p:cBhvr>
                                        <p:cTn id="38" dur="1" fill="hold">
                                          <p:stCondLst>
                                            <p:cond delay="0"/>
                                          </p:stCondLst>
                                        </p:cTn>
                                        <p:tgtEl>
                                          <p:spTgt spid="2">
                                            <p:graphicEl>
                                              <a:dgm id="{18C542AF-A84D-46E6-B56C-1C95E5B48B28}"/>
                                            </p:graphicEl>
                                          </p:spTgt>
                                        </p:tgtEl>
                                        <p:attrNameLst>
                                          <p:attrName>style.visibility</p:attrName>
                                        </p:attrNameLst>
                                      </p:cBhvr>
                                      <p:to>
                                        <p:strVal val="visible"/>
                                      </p:to>
                                    </p:set>
                                    <p:anim calcmode="lin" valueType="num">
                                      <p:cBhvr>
                                        <p:cTn id="39" dur="500" fill="hold"/>
                                        <p:tgtEl>
                                          <p:spTgt spid="2">
                                            <p:graphicEl>
                                              <a:dgm id="{18C542AF-A84D-46E6-B56C-1C95E5B48B28}"/>
                                            </p:graphicEl>
                                          </p:spTgt>
                                        </p:tgtEl>
                                        <p:attrNameLst>
                                          <p:attrName>ppt_w</p:attrName>
                                        </p:attrNameLst>
                                      </p:cBhvr>
                                      <p:tavLst>
                                        <p:tav tm="0">
                                          <p:val>
                                            <p:fltVal val="0"/>
                                          </p:val>
                                        </p:tav>
                                        <p:tav tm="100000">
                                          <p:val>
                                            <p:strVal val="#ppt_w"/>
                                          </p:val>
                                        </p:tav>
                                      </p:tavLst>
                                    </p:anim>
                                    <p:anim calcmode="lin" valueType="num">
                                      <p:cBhvr>
                                        <p:cTn id="40" dur="500" fill="hold"/>
                                        <p:tgtEl>
                                          <p:spTgt spid="2">
                                            <p:graphicEl>
                                              <a:dgm id="{18C542AF-A84D-46E6-B56C-1C95E5B48B28}"/>
                                            </p:graphicEl>
                                          </p:spTgt>
                                        </p:tgtEl>
                                        <p:attrNameLst>
                                          <p:attrName>ppt_h</p:attrName>
                                        </p:attrNameLst>
                                      </p:cBhvr>
                                      <p:tavLst>
                                        <p:tav tm="0">
                                          <p:val>
                                            <p:fltVal val="0"/>
                                          </p:val>
                                        </p:tav>
                                        <p:tav tm="100000">
                                          <p:val>
                                            <p:strVal val="#ppt_h"/>
                                          </p:val>
                                        </p:tav>
                                      </p:tavLst>
                                    </p:anim>
                                    <p:animEffect transition="in" filter="fade">
                                      <p:cBhvr>
                                        <p:cTn id="41" dur="500"/>
                                        <p:tgtEl>
                                          <p:spTgt spid="2">
                                            <p:graphicEl>
                                              <a:dgm id="{18C542AF-A84D-46E6-B56C-1C95E5B48B28}"/>
                                            </p:graphicEl>
                                          </p:spTgt>
                                        </p:tgtEl>
                                      </p:cBhvr>
                                    </p:animEffect>
                                  </p:childTnLst>
                                </p:cTn>
                              </p:par>
                              <p:par>
                                <p:cTn id="42" presetID="53" presetClass="entr" presetSubtype="16" fill="hold" grpId="0" nodeType="withEffect">
                                  <p:stCondLst>
                                    <p:cond delay="1500"/>
                                  </p:stCondLst>
                                  <p:childTnLst>
                                    <p:set>
                                      <p:cBhvr>
                                        <p:cTn id="43" dur="1" fill="hold">
                                          <p:stCondLst>
                                            <p:cond delay="0"/>
                                          </p:stCondLst>
                                        </p:cTn>
                                        <p:tgtEl>
                                          <p:spTgt spid="3"/>
                                        </p:tgtEl>
                                        <p:attrNameLst>
                                          <p:attrName>style.visibility</p:attrName>
                                        </p:attrNameLst>
                                      </p:cBhvr>
                                      <p:to>
                                        <p:strVal val="visible"/>
                                      </p:to>
                                    </p:set>
                                    <p:anim calcmode="lin" valueType="num">
                                      <p:cBhvr>
                                        <p:cTn id="44" dur="500" fill="hold"/>
                                        <p:tgtEl>
                                          <p:spTgt spid="3"/>
                                        </p:tgtEl>
                                        <p:attrNameLst>
                                          <p:attrName>ppt_w</p:attrName>
                                        </p:attrNameLst>
                                      </p:cBhvr>
                                      <p:tavLst>
                                        <p:tav tm="0">
                                          <p:val>
                                            <p:fltVal val="0"/>
                                          </p:val>
                                        </p:tav>
                                        <p:tav tm="100000">
                                          <p:val>
                                            <p:strVal val="#ppt_w"/>
                                          </p:val>
                                        </p:tav>
                                      </p:tavLst>
                                    </p:anim>
                                    <p:anim calcmode="lin" valueType="num">
                                      <p:cBhvr>
                                        <p:cTn id="45" dur="500" fill="hold"/>
                                        <p:tgtEl>
                                          <p:spTgt spid="3"/>
                                        </p:tgtEl>
                                        <p:attrNameLst>
                                          <p:attrName>ppt_h</p:attrName>
                                        </p:attrNameLst>
                                      </p:cBhvr>
                                      <p:tavLst>
                                        <p:tav tm="0">
                                          <p:val>
                                            <p:fltVal val="0"/>
                                          </p:val>
                                        </p:tav>
                                        <p:tav tm="100000">
                                          <p:val>
                                            <p:strVal val="#ppt_h"/>
                                          </p:val>
                                        </p:tav>
                                      </p:tavLst>
                                    </p:anim>
                                    <p:animEffect transition="in" filter="fade">
                                      <p:cBhvr>
                                        <p:cTn id="46" dur="500"/>
                                        <p:tgtEl>
                                          <p:spTgt spid="3"/>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2">
                                            <p:graphicEl>
                                              <a:dgm id="{5400300E-B13B-4777-B8D1-85CE0BD2A82E}"/>
                                            </p:graphicEl>
                                          </p:spTgt>
                                        </p:tgtEl>
                                        <p:attrNameLst>
                                          <p:attrName>style.visibility</p:attrName>
                                        </p:attrNameLst>
                                      </p:cBhvr>
                                      <p:to>
                                        <p:strVal val="visible"/>
                                      </p:to>
                                    </p:set>
                                    <p:anim calcmode="lin" valueType="num">
                                      <p:cBhvr>
                                        <p:cTn id="51" dur="500" fill="hold"/>
                                        <p:tgtEl>
                                          <p:spTgt spid="2">
                                            <p:graphicEl>
                                              <a:dgm id="{5400300E-B13B-4777-B8D1-85CE0BD2A82E}"/>
                                            </p:graphicEl>
                                          </p:spTgt>
                                        </p:tgtEl>
                                        <p:attrNameLst>
                                          <p:attrName>ppt_w</p:attrName>
                                        </p:attrNameLst>
                                      </p:cBhvr>
                                      <p:tavLst>
                                        <p:tav tm="0">
                                          <p:val>
                                            <p:fltVal val="0"/>
                                          </p:val>
                                        </p:tav>
                                        <p:tav tm="100000">
                                          <p:val>
                                            <p:strVal val="#ppt_w"/>
                                          </p:val>
                                        </p:tav>
                                      </p:tavLst>
                                    </p:anim>
                                    <p:anim calcmode="lin" valueType="num">
                                      <p:cBhvr>
                                        <p:cTn id="52" dur="500" fill="hold"/>
                                        <p:tgtEl>
                                          <p:spTgt spid="2">
                                            <p:graphicEl>
                                              <a:dgm id="{5400300E-B13B-4777-B8D1-85CE0BD2A82E}"/>
                                            </p:graphicEl>
                                          </p:spTgt>
                                        </p:tgtEl>
                                        <p:attrNameLst>
                                          <p:attrName>ppt_h</p:attrName>
                                        </p:attrNameLst>
                                      </p:cBhvr>
                                      <p:tavLst>
                                        <p:tav tm="0">
                                          <p:val>
                                            <p:fltVal val="0"/>
                                          </p:val>
                                        </p:tav>
                                        <p:tav tm="100000">
                                          <p:val>
                                            <p:strVal val="#ppt_h"/>
                                          </p:val>
                                        </p:tav>
                                      </p:tavLst>
                                    </p:anim>
                                    <p:animEffect transition="in" filter="fade">
                                      <p:cBhvr>
                                        <p:cTn id="53" dur="500"/>
                                        <p:tgtEl>
                                          <p:spTgt spid="2">
                                            <p:graphicEl>
                                              <a:dgm id="{5400300E-B13B-4777-B8D1-85CE0BD2A82E}"/>
                                            </p:graphicEl>
                                          </p:spTgt>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2">
                                            <p:graphicEl>
                                              <a:dgm id="{42DEDEFA-CD33-4878-80CE-5ECA7CF5A57F}"/>
                                            </p:graphicEl>
                                          </p:spTgt>
                                        </p:tgtEl>
                                        <p:attrNameLst>
                                          <p:attrName>style.visibility</p:attrName>
                                        </p:attrNameLst>
                                      </p:cBhvr>
                                      <p:to>
                                        <p:strVal val="visible"/>
                                      </p:to>
                                    </p:set>
                                    <p:anim calcmode="lin" valueType="num">
                                      <p:cBhvr>
                                        <p:cTn id="56" dur="500" fill="hold"/>
                                        <p:tgtEl>
                                          <p:spTgt spid="2">
                                            <p:graphicEl>
                                              <a:dgm id="{42DEDEFA-CD33-4878-80CE-5ECA7CF5A57F}"/>
                                            </p:graphicEl>
                                          </p:spTgt>
                                        </p:tgtEl>
                                        <p:attrNameLst>
                                          <p:attrName>ppt_w</p:attrName>
                                        </p:attrNameLst>
                                      </p:cBhvr>
                                      <p:tavLst>
                                        <p:tav tm="0">
                                          <p:val>
                                            <p:fltVal val="0"/>
                                          </p:val>
                                        </p:tav>
                                        <p:tav tm="100000">
                                          <p:val>
                                            <p:strVal val="#ppt_w"/>
                                          </p:val>
                                        </p:tav>
                                      </p:tavLst>
                                    </p:anim>
                                    <p:anim calcmode="lin" valueType="num">
                                      <p:cBhvr>
                                        <p:cTn id="57" dur="500" fill="hold"/>
                                        <p:tgtEl>
                                          <p:spTgt spid="2">
                                            <p:graphicEl>
                                              <a:dgm id="{42DEDEFA-CD33-4878-80CE-5ECA7CF5A57F}"/>
                                            </p:graphicEl>
                                          </p:spTgt>
                                        </p:tgtEl>
                                        <p:attrNameLst>
                                          <p:attrName>ppt_h</p:attrName>
                                        </p:attrNameLst>
                                      </p:cBhvr>
                                      <p:tavLst>
                                        <p:tav tm="0">
                                          <p:val>
                                            <p:fltVal val="0"/>
                                          </p:val>
                                        </p:tav>
                                        <p:tav tm="100000">
                                          <p:val>
                                            <p:strVal val="#ppt_h"/>
                                          </p:val>
                                        </p:tav>
                                      </p:tavLst>
                                    </p:anim>
                                    <p:animEffect transition="in" filter="fade">
                                      <p:cBhvr>
                                        <p:cTn id="58" dur="500"/>
                                        <p:tgtEl>
                                          <p:spTgt spid="2">
                                            <p:graphicEl>
                                              <a:dgm id="{42DEDEFA-CD33-4878-80CE-5ECA7CF5A57F}"/>
                                            </p:graphicEl>
                                          </p:spTgt>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2">
                                            <p:graphicEl>
                                              <a:dgm id="{EF1E7D14-A867-4D8A-AC23-7A5A29D725B8}"/>
                                            </p:graphicEl>
                                          </p:spTgt>
                                        </p:tgtEl>
                                        <p:attrNameLst>
                                          <p:attrName>style.visibility</p:attrName>
                                        </p:attrNameLst>
                                      </p:cBhvr>
                                      <p:to>
                                        <p:strVal val="visible"/>
                                      </p:to>
                                    </p:set>
                                    <p:anim calcmode="lin" valueType="num">
                                      <p:cBhvr>
                                        <p:cTn id="61" dur="500" fill="hold"/>
                                        <p:tgtEl>
                                          <p:spTgt spid="2">
                                            <p:graphicEl>
                                              <a:dgm id="{EF1E7D14-A867-4D8A-AC23-7A5A29D725B8}"/>
                                            </p:graphicEl>
                                          </p:spTgt>
                                        </p:tgtEl>
                                        <p:attrNameLst>
                                          <p:attrName>ppt_w</p:attrName>
                                        </p:attrNameLst>
                                      </p:cBhvr>
                                      <p:tavLst>
                                        <p:tav tm="0">
                                          <p:val>
                                            <p:fltVal val="0"/>
                                          </p:val>
                                        </p:tav>
                                        <p:tav tm="100000">
                                          <p:val>
                                            <p:strVal val="#ppt_w"/>
                                          </p:val>
                                        </p:tav>
                                      </p:tavLst>
                                    </p:anim>
                                    <p:anim calcmode="lin" valueType="num">
                                      <p:cBhvr>
                                        <p:cTn id="62" dur="500" fill="hold"/>
                                        <p:tgtEl>
                                          <p:spTgt spid="2">
                                            <p:graphicEl>
                                              <a:dgm id="{EF1E7D14-A867-4D8A-AC23-7A5A29D725B8}"/>
                                            </p:graphicEl>
                                          </p:spTgt>
                                        </p:tgtEl>
                                        <p:attrNameLst>
                                          <p:attrName>ppt_h</p:attrName>
                                        </p:attrNameLst>
                                      </p:cBhvr>
                                      <p:tavLst>
                                        <p:tav tm="0">
                                          <p:val>
                                            <p:fltVal val="0"/>
                                          </p:val>
                                        </p:tav>
                                        <p:tav tm="100000">
                                          <p:val>
                                            <p:strVal val="#ppt_h"/>
                                          </p:val>
                                        </p:tav>
                                      </p:tavLst>
                                    </p:anim>
                                    <p:animEffect transition="in" filter="fade">
                                      <p:cBhvr>
                                        <p:cTn id="63" dur="500"/>
                                        <p:tgtEl>
                                          <p:spTgt spid="2">
                                            <p:graphicEl>
                                              <a:dgm id="{EF1E7D14-A867-4D8A-AC23-7A5A29D725B8}"/>
                                            </p:graphicEl>
                                          </p:spTgt>
                                        </p:tgtEl>
                                      </p:cBhvr>
                                    </p:animEffect>
                                  </p:childTnLst>
                                </p:cTn>
                              </p:par>
                              <p:par>
                                <p:cTn id="64" presetID="53" presetClass="entr" presetSubtype="16" fill="hold" grpId="0" nodeType="withEffect">
                                  <p:stCondLst>
                                    <p:cond delay="250"/>
                                  </p:stCondLst>
                                  <p:childTnLst>
                                    <p:set>
                                      <p:cBhvr>
                                        <p:cTn id="65" dur="1" fill="hold">
                                          <p:stCondLst>
                                            <p:cond delay="0"/>
                                          </p:stCondLst>
                                        </p:cTn>
                                        <p:tgtEl>
                                          <p:spTgt spid="2">
                                            <p:graphicEl>
                                              <a:dgm id="{6FC66D66-3D81-4752-9B87-E095EAC932D1}"/>
                                            </p:graphicEl>
                                          </p:spTgt>
                                        </p:tgtEl>
                                        <p:attrNameLst>
                                          <p:attrName>style.visibility</p:attrName>
                                        </p:attrNameLst>
                                      </p:cBhvr>
                                      <p:to>
                                        <p:strVal val="visible"/>
                                      </p:to>
                                    </p:set>
                                    <p:anim calcmode="lin" valueType="num">
                                      <p:cBhvr>
                                        <p:cTn id="66" dur="500" fill="hold"/>
                                        <p:tgtEl>
                                          <p:spTgt spid="2">
                                            <p:graphicEl>
                                              <a:dgm id="{6FC66D66-3D81-4752-9B87-E095EAC932D1}"/>
                                            </p:graphicEl>
                                          </p:spTgt>
                                        </p:tgtEl>
                                        <p:attrNameLst>
                                          <p:attrName>ppt_w</p:attrName>
                                        </p:attrNameLst>
                                      </p:cBhvr>
                                      <p:tavLst>
                                        <p:tav tm="0">
                                          <p:val>
                                            <p:fltVal val="0"/>
                                          </p:val>
                                        </p:tav>
                                        <p:tav tm="100000">
                                          <p:val>
                                            <p:strVal val="#ppt_w"/>
                                          </p:val>
                                        </p:tav>
                                      </p:tavLst>
                                    </p:anim>
                                    <p:anim calcmode="lin" valueType="num">
                                      <p:cBhvr>
                                        <p:cTn id="67" dur="500" fill="hold"/>
                                        <p:tgtEl>
                                          <p:spTgt spid="2">
                                            <p:graphicEl>
                                              <a:dgm id="{6FC66D66-3D81-4752-9B87-E095EAC932D1}"/>
                                            </p:graphicEl>
                                          </p:spTgt>
                                        </p:tgtEl>
                                        <p:attrNameLst>
                                          <p:attrName>ppt_h</p:attrName>
                                        </p:attrNameLst>
                                      </p:cBhvr>
                                      <p:tavLst>
                                        <p:tav tm="0">
                                          <p:val>
                                            <p:fltVal val="0"/>
                                          </p:val>
                                        </p:tav>
                                        <p:tav tm="100000">
                                          <p:val>
                                            <p:strVal val="#ppt_h"/>
                                          </p:val>
                                        </p:tav>
                                      </p:tavLst>
                                    </p:anim>
                                    <p:animEffect transition="in" filter="fade">
                                      <p:cBhvr>
                                        <p:cTn id="68" dur="500"/>
                                        <p:tgtEl>
                                          <p:spTgt spid="2">
                                            <p:graphicEl>
                                              <a:dgm id="{6FC66D66-3D81-4752-9B87-E095EAC932D1}"/>
                                            </p:graphicEl>
                                          </p:spTgt>
                                        </p:tgtEl>
                                      </p:cBhvr>
                                    </p:animEffect>
                                  </p:childTnLst>
                                </p:cTn>
                              </p:par>
                              <p:par>
                                <p:cTn id="69" presetID="53" presetClass="entr" presetSubtype="16" fill="hold" grpId="0" nodeType="withEffect">
                                  <p:stCondLst>
                                    <p:cond delay="500"/>
                                  </p:stCondLst>
                                  <p:childTnLst>
                                    <p:set>
                                      <p:cBhvr>
                                        <p:cTn id="70" dur="1" fill="hold">
                                          <p:stCondLst>
                                            <p:cond delay="0"/>
                                          </p:stCondLst>
                                        </p:cTn>
                                        <p:tgtEl>
                                          <p:spTgt spid="2">
                                            <p:graphicEl>
                                              <a:dgm id="{6F06D763-D34C-410C-B9E4-D9CD2705CB18}"/>
                                            </p:graphicEl>
                                          </p:spTgt>
                                        </p:tgtEl>
                                        <p:attrNameLst>
                                          <p:attrName>style.visibility</p:attrName>
                                        </p:attrNameLst>
                                      </p:cBhvr>
                                      <p:to>
                                        <p:strVal val="visible"/>
                                      </p:to>
                                    </p:set>
                                    <p:anim calcmode="lin" valueType="num">
                                      <p:cBhvr>
                                        <p:cTn id="71" dur="500" fill="hold"/>
                                        <p:tgtEl>
                                          <p:spTgt spid="2">
                                            <p:graphicEl>
                                              <a:dgm id="{6F06D763-D34C-410C-B9E4-D9CD2705CB18}"/>
                                            </p:graphicEl>
                                          </p:spTgt>
                                        </p:tgtEl>
                                        <p:attrNameLst>
                                          <p:attrName>ppt_w</p:attrName>
                                        </p:attrNameLst>
                                      </p:cBhvr>
                                      <p:tavLst>
                                        <p:tav tm="0">
                                          <p:val>
                                            <p:fltVal val="0"/>
                                          </p:val>
                                        </p:tav>
                                        <p:tav tm="100000">
                                          <p:val>
                                            <p:strVal val="#ppt_w"/>
                                          </p:val>
                                        </p:tav>
                                      </p:tavLst>
                                    </p:anim>
                                    <p:anim calcmode="lin" valueType="num">
                                      <p:cBhvr>
                                        <p:cTn id="72" dur="500" fill="hold"/>
                                        <p:tgtEl>
                                          <p:spTgt spid="2">
                                            <p:graphicEl>
                                              <a:dgm id="{6F06D763-D34C-410C-B9E4-D9CD2705CB18}"/>
                                            </p:graphicEl>
                                          </p:spTgt>
                                        </p:tgtEl>
                                        <p:attrNameLst>
                                          <p:attrName>ppt_h</p:attrName>
                                        </p:attrNameLst>
                                      </p:cBhvr>
                                      <p:tavLst>
                                        <p:tav tm="0">
                                          <p:val>
                                            <p:fltVal val="0"/>
                                          </p:val>
                                        </p:tav>
                                        <p:tav tm="100000">
                                          <p:val>
                                            <p:strVal val="#ppt_h"/>
                                          </p:val>
                                        </p:tav>
                                      </p:tavLst>
                                    </p:anim>
                                    <p:animEffect transition="in" filter="fade">
                                      <p:cBhvr>
                                        <p:cTn id="73" dur="500"/>
                                        <p:tgtEl>
                                          <p:spTgt spid="2">
                                            <p:graphicEl>
                                              <a:dgm id="{6F06D763-D34C-410C-B9E4-D9CD2705CB18}"/>
                                            </p:graphicEl>
                                          </p:spTgt>
                                        </p:tgtEl>
                                      </p:cBhvr>
                                    </p:animEffect>
                                  </p:childTnLst>
                                </p:cTn>
                              </p:par>
                              <p:par>
                                <p:cTn id="74" presetID="53" presetClass="entr" presetSubtype="16" fill="hold" grpId="0" nodeType="withEffect">
                                  <p:stCondLst>
                                    <p:cond delay="750"/>
                                  </p:stCondLst>
                                  <p:childTnLst>
                                    <p:set>
                                      <p:cBhvr>
                                        <p:cTn id="75" dur="1" fill="hold">
                                          <p:stCondLst>
                                            <p:cond delay="0"/>
                                          </p:stCondLst>
                                        </p:cTn>
                                        <p:tgtEl>
                                          <p:spTgt spid="2">
                                            <p:graphicEl>
                                              <a:dgm id="{06FC8DB9-10AD-4D2B-BBC0-E3DAF862B020}"/>
                                            </p:graphicEl>
                                          </p:spTgt>
                                        </p:tgtEl>
                                        <p:attrNameLst>
                                          <p:attrName>style.visibility</p:attrName>
                                        </p:attrNameLst>
                                      </p:cBhvr>
                                      <p:to>
                                        <p:strVal val="visible"/>
                                      </p:to>
                                    </p:set>
                                    <p:anim calcmode="lin" valueType="num">
                                      <p:cBhvr>
                                        <p:cTn id="76" dur="500" fill="hold"/>
                                        <p:tgtEl>
                                          <p:spTgt spid="2">
                                            <p:graphicEl>
                                              <a:dgm id="{06FC8DB9-10AD-4D2B-BBC0-E3DAF862B020}"/>
                                            </p:graphicEl>
                                          </p:spTgt>
                                        </p:tgtEl>
                                        <p:attrNameLst>
                                          <p:attrName>ppt_w</p:attrName>
                                        </p:attrNameLst>
                                      </p:cBhvr>
                                      <p:tavLst>
                                        <p:tav tm="0">
                                          <p:val>
                                            <p:fltVal val="0"/>
                                          </p:val>
                                        </p:tav>
                                        <p:tav tm="100000">
                                          <p:val>
                                            <p:strVal val="#ppt_w"/>
                                          </p:val>
                                        </p:tav>
                                      </p:tavLst>
                                    </p:anim>
                                    <p:anim calcmode="lin" valueType="num">
                                      <p:cBhvr>
                                        <p:cTn id="77" dur="500" fill="hold"/>
                                        <p:tgtEl>
                                          <p:spTgt spid="2">
                                            <p:graphicEl>
                                              <a:dgm id="{06FC8DB9-10AD-4D2B-BBC0-E3DAF862B020}"/>
                                            </p:graphicEl>
                                          </p:spTgt>
                                        </p:tgtEl>
                                        <p:attrNameLst>
                                          <p:attrName>ppt_h</p:attrName>
                                        </p:attrNameLst>
                                      </p:cBhvr>
                                      <p:tavLst>
                                        <p:tav tm="0">
                                          <p:val>
                                            <p:fltVal val="0"/>
                                          </p:val>
                                        </p:tav>
                                        <p:tav tm="100000">
                                          <p:val>
                                            <p:strVal val="#ppt_h"/>
                                          </p:val>
                                        </p:tav>
                                      </p:tavLst>
                                    </p:anim>
                                    <p:animEffect transition="in" filter="fade">
                                      <p:cBhvr>
                                        <p:cTn id="78" dur="500"/>
                                        <p:tgtEl>
                                          <p:spTgt spid="2">
                                            <p:graphicEl>
                                              <a:dgm id="{06FC8DB9-10AD-4D2B-BBC0-E3DAF862B020}"/>
                                            </p:graphicEl>
                                          </p:spTgt>
                                        </p:tgtEl>
                                      </p:cBhvr>
                                    </p:animEffect>
                                  </p:childTnLst>
                                </p:cTn>
                              </p:par>
                              <p:par>
                                <p:cTn id="79" presetID="53" presetClass="entr" presetSubtype="16" fill="hold" grpId="0" nodeType="withEffect">
                                  <p:stCondLst>
                                    <p:cond delay="1000"/>
                                  </p:stCondLst>
                                  <p:childTnLst>
                                    <p:set>
                                      <p:cBhvr>
                                        <p:cTn id="80" dur="1" fill="hold">
                                          <p:stCondLst>
                                            <p:cond delay="0"/>
                                          </p:stCondLst>
                                        </p:cTn>
                                        <p:tgtEl>
                                          <p:spTgt spid="2">
                                            <p:graphicEl>
                                              <a:dgm id="{CFCA07B2-D8D2-4CEE-A330-85640422EAB9}"/>
                                            </p:graphicEl>
                                          </p:spTgt>
                                        </p:tgtEl>
                                        <p:attrNameLst>
                                          <p:attrName>style.visibility</p:attrName>
                                        </p:attrNameLst>
                                      </p:cBhvr>
                                      <p:to>
                                        <p:strVal val="visible"/>
                                      </p:to>
                                    </p:set>
                                    <p:anim calcmode="lin" valueType="num">
                                      <p:cBhvr>
                                        <p:cTn id="81" dur="500" fill="hold"/>
                                        <p:tgtEl>
                                          <p:spTgt spid="2">
                                            <p:graphicEl>
                                              <a:dgm id="{CFCA07B2-D8D2-4CEE-A330-85640422EAB9}"/>
                                            </p:graphicEl>
                                          </p:spTgt>
                                        </p:tgtEl>
                                        <p:attrNameLst>
                                          <p:attrName>ppt_w</p:attrName>
                                        </p:attrNameLst>
                                      </p:cBhvr>
                                      <p:tavLst>
                                        <p:tav tm="0">
                                          <p:val>
                                            <p:fltVal val="0"/>
                                          </p:val>
                                        </p:tav>
                                        <p:tav tm="100000">
                                          <p:val>
                                            <p:strVal val="#ppt_w"/>
                                          </p:val>
                                        </p:tav>
                                      </p:tavLst>
                                    </p:anim>
                                    <p:anim calcmode="lin" valueType="num">
                                      <p:cBhvr>
                                        <p:cTn id="82" dur="500" fill="hold"/>
                                        <p:tgtEl>
                                          <p:spTgt spid="2">
                                            <p:graphicEl>
                                              <a:dgm id="{CFCA07B2-D8D2-4CEE-A330-85640422EAB9}"/>
                                            </p:graphicEl>
                                          </p:spTgt>
                                        </p:tgtEl>
                                        <p:attrNameLst>
                                          <p:attrName>ppt_h</p:attrName>
                                        </p:attrNameLst>
                                      </p:cBhvr>
                                      <p:tavLst>
                                        <p:tav tm="0">
                                          <p:val>
                                            <p:fltVal val="0"/>
                                          </p:val>
                                        </p:tav>
                                        <p:tav tm="100000">
                                          <p:val>
                                            <p:strVal val="#ppt_h"/>
                                          </p:val>
                                        </p:tav>
                                      </p:tavLst>
                                    </p:anim>
                                    <p:animEffect transition="in" filter="fade">
                                      <p:cBhvr>
                                        <p:cTn id="83" dur="500"/>
                                        <p:tgtEl>
                                          <p:spTgt spid="2">
                                            <p:graphicEl>
                                              <a:dgm id="{CFCA07B2-D8D2-4CEE-A330-85640422EAB9}"/>
                                            </p:graphicEl>
                                          </p:spTgt>
                                        </p:tgtEl>
                                      </p:cBhvr>
                                    </p:animEffect>
                                  </p:childTnLst>
                                </p:cTn>
                              </p:par>
                              <p:par>
                                <p:cTn id="84" presetID="53" presetClass="entr" presetSubtype="16" fill="hold" grpId="0" nodeType="withEffect">
                                  <p:stCondLst>
                                    <p:cond delay="1250"/>
                                  </p:stCondLst>
                                  <p:childTnLst>
                                    <p:set>
                                      <p:cBhvr>
                                        <p:cTn id="85" dur="1" fill="hold">
                                          <p:stCondLst>
                                            <p:cond delay="0"/>
                                          </p:stCondLst>
                                        </p:cTn>
                                        <p:tgtEl>
                                          <p:spTgt spid="2">
                                            <p:graphicEl>
                                              <a:dgm id="{CE148BB1-7A1B-4483-9C1C-805EEC247D0C}"/>
                                            </p:graphicEl>
                                          </p:spTgt>
                                        </p:tgtEl>
                                        <p:attrNameLst>
                                          <p:attrName>style.visibility</p:attrName>
                                        </p:attrNameLst>
                                      </p:cBhvr>
                                      <p:to>
                                        <p:strVal val="visible"/>
                                      </p:to>
                                    </p:set>
                                    <p:anim calcmode="lin" valueType="num">
                                      <p:cBhvr>
                                        <p:cTn id="86" dur="500" fill="hold"/>
                                        <p:tgtEl>
                                          <p:spTgt spid="2">
                                            <p:graphicEl>
                                              <a:dgm id="{CE148BB1-7A1B-4483-9C1C-805EEC247D0C}"/>
                                            </p:graphicEl>
                                          </p:spTgt>
                                        </p:tgtEl>
                                        <p:attrNameLst>
                                          <p:attrName>ppt_w</p:attrName>
                                        </p:attrNameLst>
                                      </p:cBhvr>
                                      <p:tavLst>
                                        <p:tav tm="0">
                                          <p:val>
                                            <p:fltVal val="0"/>
                                          </p:val>
                                        </p:tav>
                                        <p:tav tm="100000">
                                          <p:val>
                                            <p:strVal val="#ppt_w"/>
                                          </p:val>
                                        </p:tav>
                                      </p:tavLst>
                                    </p:anim>
                                    <p:anim calcmode="lin" valueType="num">
                                      <p:cBhvr>
                                        <p:cTn id="87" dur="500" fill="hold"/>
                                        <p:tgtEl>
                                          <p:spTgt spid="2">
                                            <p:graphicEl>
                                              <a:dgm id="{CE148BB1-7A1B-4483-9C1C-805EEC247D0C}"/>
                                            </p:graphicEl>
                                          </p:spTgt>
                                        </p:tgtEl>
                                        <p:attrNameLst>
                                          <p:attrName>ppt_h</p:attrName>
                                        </p:attrNameLst>
                                      </p:cBhvr>
                                      <p:tavLst>
                                        <p:tav tm="0">
                                          <p:val>
                                            <p:fltVal val="0"/>
                                          </p:val>
                                        </p:tav>
                                        <p:tav tm="100000">
                                          <p:val>
                                            <p:strVal val="#ppt_h"/>
                                          </p:val>
                                        </p:tav>
                                      </p:tavLst>
                                    </p:anim>
                                    <p:animEffect transition="in" filter="fade">
                                      <p:cBhvr>
                                        <p:cTn id="88" dur="500"/>
                                        <p:tgtEl>
                                          <p:spTgt spid="2">
                                            <p:graphicEl>
                                              <a:dgm id="{CE148BB1-7A1B-4483-9C1C-805EEC247D0C}"/>
                                            </p:graphicEl>
                                          </p:spTgt>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grpId="0" nodeType="clickEffect">
                                  <p:stCondLst>
                                    <p:cond delay="0"/>
                                  </p:stCondLst>
                                  <p:childTnLst>
                                    <p:set>
                                      <p:cBhvr>
                                        <p:cTn id="92" dur="1" fill="hold">
                                          <p:stCondLst>
                                            <p:cond delay="0"/>
                                          </p:stCondLst>
                                        </p:cTn>
                                        <p:tgtEl>
                                          <p:spTgt spid="2">
                                            <p:graphicEl>
                                              <a:dgm id="{DBCBE1C9-E35F-452C-B078-EA29FE7F77C0}"/>
                                            </p:graphicEl>
                                          </p:spTgt>
                                        </p:tgtEl>
                                        <p:attrNameLst>
                                          <p:attrName>style.visibility</p:attrName>
                                        </p:attrNameLst>
                                      </p:cBhvr>
                                      <p:to>
                                        <p:strVal val="visible"/>
                                      </p:to>
                                    </p:set>
                                    <p:anim calcmode="lin" valueType="num">
                                      <p:cBhvr>
                                        <p:cTn id="93" dur="500" fill="hold"/>
                                        <p:tgtEl>
                                          <p:spTgt spid="2">
                                            <p:graphicEl>
                                              <a:dgm id="{DBCBE1C9-E35F-452C-B078-EA29FE7F77C0}"/>
                                            </p:graphicEl>
                                          </p:spTgt>
                                        </p:tgtEl>
                                        <p:attrNameLst>
                                          <p:attrName>ppt_w</p:attrName>
                                        </p:attrNameLst>
                                      </p:cBhvr>
                                      <p:tavLst>
                                        <p:tav tm="0">
                                          <p:val>
                                            <p:fltVal val="0"/>
                                          </p:val>
                                        </p:tav>
                                        <p:tav tm="100000">
                                          <p:val>
                                            <p:strVal val="#ppt_w"/>
                                          </p:val>
                                        </p:tav>
                                      </p:tavLst>
                                    </p:anim>
                                    <p:anim calcmode="lin" valueType="num">
                                      <p:cBhvr>
                                        <p:cTn id="94" dur="500" fill="hold"/>
                                        <p:tgtEl>
                                          <p:spTgt spid="2">
                                            <p:graphicEl>
                                              <a:dgm id="{DBCBE1C9-E35F-452C-B078-EA29FE7F77C0}"/>
                                            </p:graphicEl>
                                          </p:spTgt>
                                        </p:tgtEl>
                                        <p:attrNameLst>
                                          <p:attrName>ppt_h</p:attrName>
                                        </p:attrNameLst>
                                      </p:cBhvr>
                                      <p:tavLst>
                                        <p:tav tm="0">
                                          <p:val>
                                            <p:fltVal val="0"/>
                                          </p:val>
                                        </p:tav>
                                        <p:tav tm="100000">
                                          <p:val>
                                            <p:strVal val="#ppt_h"/>
                                          </p:val>
                                        </p:tav>
                                      </p:tavLst>
                                    </p:anim>
                                    <p:animEffect transition="in" filter="fade">
                                      <p:cBhvr>
                                        <p:cTn id="95" dur="500"/>
                                        <p:tgtEl>
                                          <p:spTgt spid="2">
                                            <p:graphicEl>
                                              <a:dgm id="{DBCBE1C9-E35F-452C-B078-EA29FE7F77C0}"/>
                                            </p:graphicEl>
                                          </p:spTgt>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2">
                                            <p:graphicEl>
                                              <a:dgm id="{28138E3A-BF2E-4F09-BF38-FCE2974CA9A1}"/>
                                            </p:graphicEl>
                                          </p:spTgt>
                                        </p:tgtEl>
                                        <p:attrNameLst>
                                          <p:attrName>style.visibility</p:attrName>
                                        </p:attrNameLst>
                                      </p:cBhvr>
                                      <p:to>
                                        <p:strVal val="visible"/>
                                      </p:to>
                                    </p:set>
                                    <p:anim calcmode="lin" valueType="num">
                                      <p:cBhvr>
                                        <p:cTn id="98" dur="500" fill="hold"/>
                                        <p:tgtEl>
                                          <p:spTgt spid="2">
                                            <p:graphicEl>
                                              <a:dgm id="{28138E3A-BF2E-4F09-BF38-FCE2974CA9A1}"/>
                                            </p:graphicEl>
                                          </p:spTgt>
                                        </p:tgtEl>
                                        <p:attrNameLst>
                                          <p:attrName>ppt_w</p:attrName>
                                        </p:attrNameLst>
                                      </p:cBhvr>
                                      <p:tavLst>
                                        <p:tav tm="0">
                                          <p:val>
                                            <p:fltVal val="0"/>
                                          </p:val>
                                        </p:tav>
                                        <p:tav tm="100000">
                                          <p:val>
                                            <p:strVal val="#ppt_w"/>
                                          </p:val>
                                        </p:tav>
                                      </p:tavLst>
                                    </p:anim>
                                    <p:anim calcmode="lin" valueType="num">
                                      <p:cBhvr>
                                        <p:cTn id="99" dur="500" fill="hold"/>
                                        <p:tgtEl>
                                          <p:spTgt spid="2">
                                            <p:graphicEl>
                                              <a:dgm id="{28138E3A-BF2E-4F09-BF38-FCE2974CA9A1}"/>
                                            </p:graphicEl>
                                          </p:spTgt>
                                        </p:tgtEl>
                                        <p:attrNameLst>
                                          <p:attrName>ppt_h</p:attrName>
                                        </p:attrNameLst>
                                      </p:cBhvr>
                                      <p:tavLst>
                                        <p:tav tm="0">
                                          <p:val>
                                            <p:fltVal val="0"/>
                                          </p:val>
                                        </p:tav>
                                        <p:tav tm="100000">
                                          <p:val>
                                            <p:strVal val="#ppt_h"/>
                                          </p:val>
                                        </p:tav>
                                      </p:tavLst>
                                    </p:anim>
                                    <p:animEffect transition="in" filter="fade">
                                      <p:cBhvr>
                                        <p:cTn id="100" dur="500"/>
                                        <p:tgtEl>
                                          <p:spTgt spid="2">
                                            <p:graphicEl>
                                              <a:dgm id="{28138E3A-BF2E-4F09-BF38-FCE2974CA9A1}"/>
                                            </p:graphicEl>
                                          </p:spTgt>
                                        </p:tgtEl>
                                      </p:cBhvr>
                                    </p:animEffect>
                                  </p:childTnLst>
                                </p:cTn>
                              </p:par>
                              <p:par>
                                <p:cTn id="101" presetID="53" presetClass="entr" presetSubtype="16" fill="hold" grpId="0" nodeType="withEffect">
                                  <p:stCondLst>
                                    <p:cond delay="250"/>
                                  </p:stCondLst>
                                  <p:childTnLst>
                                    <p:set>
                                      <p:cBhvr>
                                        <p:cTn id="102" dur="1" fill="hold">
                                          <p:stCondLst>
                                            <p:cond delay="0"/>
                                          </p:stCondLst>
                                        </p:cTn>
                                        <p:tgtEl>
                                          <p:spTgt spid="2">
                                            <p:graphicEl>
                                              <a:dgm id="{F922B450-8340-4665-BB98-AC6798BE229E}"/>
                                            </p:graphicEl>
                                          </p:spTgt>
                                        </p:tgtEl>
                                        <p:attrNameLst>
                                          <p:attrName>style.visibility</p:attrName>
                                        </p:attrNameLst>
                                      </p:cBhvr>
                                      <p:to>
                                        <p:strVal val="visible"/>
                                      </p:to>
                                    </p:set>
                                    <p:anim calcmode="lin" valueType="num">
                                      <p:cBhvr>
                                        <p:cTn id="103" dur="500" fill="hold"/>
                                        <p:tgtEl>
                                          <p:spTgt spid="2">
                                            <p:graphicEl>
                                              <a:dgm id="{F922B450-8340-4665-BB98-AC6798BE229E}"/>
                                            </p:graphicEl>
                                          </p:spTgt>
                                        </p:tgtEl>
                                        <p:attrNameLst>
                                          <p:attrName>ppt_w</p:attrName>
                                        </p:attrNameLst>
                                      </p:cBhvr>
                                      <p:tavLst>
                                        <p:tav tm="0">
                                          <p:val>
                                            <p:fltVal val="0"/>
                                          </p:val>
                                        </p:tav>
                                        <p:tav tm="100000">
                                          <p:val>
                                            <p:strVal val="#ppt_w"/>
                                          </p:val>
                                        </p:tav>
                                      </p:tavLst>
                                    </p:anim>
                                    <p:anim calcmode="lin" valueType="num">
                                      <p:cBhvr>
                                        <p:cTn id="104" dur="500" fill="hold"/>
                                        <p:tgtEl>
                                          <p:spTgt spid="2">
                                            <p:graphicEl>
                                              <a:dgm id="{F922B450-8340-4665-BB98-AC6798BE229E}"/>
                                            </p:graphicEl>
                                          </p:spTgt>
                                        </p:tgtEl>
                                        <p:attrNameLst>
                                          <p:attrName>ppt_h</p:attrName>
                                        </p:attrNameLst>
                                      </p:cBhvr>
                                      <p:tavLst>
                                        <p:tav tm="0">
                                          <p:val>
                                            <p:fltVal val="0"/>
                                          </p:val>
                                        </p:tav>
                                        <p:tav tm="100000">
                                          <p:val>
                                            <p:strVal val="#ppt_h"/>
                                          </p:val>
                                        </p:tav>
                                      </p:tavLst>
                                    </p:anim>
                                    <p:animEffect transition="in" filter="fade">
                                      <p:cBhvr>
                                        <p:cTn id="105" dur="500"/>
                                        <p:tgtEl>
                                          <p:spTgt spid="2">
                                            <p:graphicEl>
                                              <a:dgm id="{F922B450-8340-4665-BB98-AC6798BE229E}"/>
                                            </p:graphicEl>
                                          </p:spTgt>
                                        </p:tgtEl>
                                      </p:cBhvr>
                                    </p:animEffect>
                                  </p:childTnLst>
                                </p:cTn>
                              </p:par>
                              <p:par>
                                <p:cTn id="106" presetID="53" presetClass="entr" presetSubtype="16" fill="hold" grpId="0" nodeType="withEffect">
                                  <p:stCondLst>
                                    <p:cond delay="500"/>
                                  </p:stCondLst>
                                  <p:childTnLst>
                                    <p:set>
                                      <p:cBhvr>
                                        <p:cTn id="107" dur="1" fill="hold">
                                          <p:stCondLst>
                                            <p:cond delay="0"/>
                                          </p:stCondLst>
                                        </p:cTn>
                                        <p:tgtEl>
                                          <p:spTgt spid="2">
                                            <p:graphicEl>
                                              <a:dgm id="{BCA4DB76-9503-4D7B-A07F-09BE03EA4AEE}"/>
                                            </p:graphicEl>
                                          </p:spTgt>
                                        </p:tgtEl>
                                        <p:attrNameLst>
                                          <p:attrName>style.visibility</p:attrName>
                                        </p:attrNameLst>
                                      </p:cBhvr>
                                      <p:to>
                                        <p:strVal val="visible"/>
                                      </p:to>
                                    </p:set>
                                    <p:anim calcmode="lin" valueType="num">
                                      <p:cBhvr>
                                        <p:cTn id="108" dur="500" fill="hold"/>
                                        <p:tgtEl>
                                          <p:spTgt spid="2">
                                            <p:graphicEl>
                                              <a:dgm id="{BCA4DB76-9503-4D7B-A07F-09BE03EA4AEE}"/>
                                            </p:graphicEl>
                                          </p:spTgt>
                                        </p:tgtEl>
                                        <p:attrNameLst>
                                          <p:attrName>ppt_w</p:attrName>
                                        </p:attrNameLst>
                                      </p:cBhvr>
                                      <p:tavLst>
                                        <p:tav tm="0">
                                          <p:val>
                                            <p:fltVal val="0"/>
                                          </p:val>
                                        </p:tav>
                                        <p:tav tm="100000">
                                          <p:val>
                                            <p:strVal val="#ppt_w"/>
                                          </p:val>
                                        </p:tav>
                                      </p:tavLst>
                                    </p:anim>
                                    <p:anim calcmode="lin" valueType="num">
                                      <p:cBhvr>
                                        <p:cTn id="109" dur="500" fill="hold"/>
                                        <p:tgtEl>
                                          <p:spTgt spid="2">
                                            <p:graphicEl>
                                              <a:dgm id="{BCA4DB76-9503-4D7B-A07F-09BE03EA4AEE}"/>
                                            </p:graphicEl>
                                          </p:spTgt>
                                        </p:tgtEl>
                                        <p:attrNameLst>
                                          <p:attrName>ppt_h</p:attrName>
                                        </p:attrNameLst>
                                      </p:cBhvr>
                                      <p:tavLst>
                                        <p:tav tm="0">
                                          <p:val>
                                            <p:fltVal val="0"/>
                                          </p:val>
                                        </p:tav>
                                        <p:tav tm="100000">
                                          <p:val>
                                            <p:strVal val="#ppt_h"/>
                                          </p:val>
                                        </p:tav>
                                      </p:tavLst>
                                    </p:anim>
                                    <p:animEffect transition="in" filter="fade">
                                      <p:cBhvr>
                                        <p:cTn id="110" dur="500"/>
                                        <p:tgtEl>
                                          <p:spTgt spid="2">
                                            <p:graphicEl>
                                              <a:dgm id="{BCA4DB76-9503-4D7B-A07F-09BE03EA4AEE}"/>
                                            </p:graphicEl>
                                          </p:spTgt>
                                        </p:tgtEl>
                                      </p:cBhvr>
                                    </p:animEffect>
                                  </p:childTnLst>
                                </p:cTn>
                              </p:par>
                              <p:par>
                                <p:cTn id="111" presetID="53" presetClass="entr" presetSubtype="16" fill="hold" grpId="0" nodeType="withEffect">
                                  <p:stCondLst>
                                    <p:cond delay="750"/>
                                  </p:stCondLst>
                                  <p:childTnLst>
                                    <p:set>
                                      <p:cBhvr>
                                        <p:cTn id="112" dur="1" fill="hold">
                                          <p:stCondLst>
                                            <p:cond delay="0"/>
                                          </p:stCondLst>
                                        </p:cTn>
                                        <p:tgtEl>
                                          <p:spTgt spid="2">
                                            <p:graphicEl>
                                              <a:dgm id="{E44C1442-46BF-4517-867A-E53888A57676}"/>
                                            </p:graphicEl>
                                          </p:spTgt>
                                        </p:tgtEl>
                                        <p:attrNameLst>
                                          <p:attrName>style.visibility</p:attrName>
                                        </p:attrNameLst>
                                      </p:cBhvr>
                                      <p:to>
                                        <p:strVal val="visible"/>
                                      </p:to>
                                    </p:set>
                                    <p:anim calcmode="lin" valueType="num">
                                      <p:cBhvr>
                                        <p:cTn id="113" dur="500" fill="hold"/>
                                        <p:tgtEl>
                                          <p:spTgt spid="2">
                                            <p:graphicEl>
                                              <a:dgm id="{E44C1442-46BF-4517-867A-E53888A57676}"/>
                                            </p:graphicEl>
                                          </p:spTgt>
                                        </p:tgtEl>
                                        <p:attrNameLst>
                                          <p:attrName>ppt_w</p:attrName>
                                        </p:attrNameLst>
                                      </p:cBhvr>
                                      <p:tavLst>
                                        <p:tav tm="0">
                                          <p:val>
                                            <p:fltVal val="0"/>
                                          </p:val>
                                        </p:tav>
                                        <p:tav tm="100000">
                                          <p:val>
                                            <p:strVal val="#ppt_w"/>
                                          </p:val>
                                        </p:tav>
                                      </p:tavLst>
                                    </p:anim>
                                    <p:anim calcmode="lin" valueType="num">
                                      <p:cBhvr>
                                        <p:cTn id="114" dur="500" fill="hold"/>
                                        <p:tgtEl>
                                          <p:spTgt spid="2">
                                            <p:graphicEl>
                                              <a:dgm id="{E44C1442-46BF-4517-867A-E53888A57676}"/>
                                            </p:graphicEl>
                                          </p:spTgt>
                                        </p:tgtEl>
                                        <p:attrNameLst>
                                          <p:attrName>ppt_h</p:attrName>
                                        </p:attrNameLst>
                                      </p:cBhvr>
                                      <p:tavLst>
                                        <p:tav tm="0">
                                          <p:val>
                                            <p:fltVal val="0"/>
                                          </p:val>
                                        </p:tav>
                                        <p:tav tm="100000">
                                          <p:val>
                                            <p:strVal val="#ppt_h"/>
                                          </p:val>
                                        </p:tav>
                                      </p:tavLst>
                                    </p:anim>
                                    <p:animEffect transition="in" filter="fade">
                                      <p:cBhvr>
                                        <p:cTn id="115" dur="500"/>
                                        <p:tgtEl>
                                          <p:spTgt spid="2">
                                            <p:graphicEl>
                                              <a:dgm id="{E44C1442-46BF-4517-867A-E53888A57676}"/>
                                            </p:graphicEl>
                                          </p:spTgt>
                                        </p:tgtEl>
                                      </p:cBhvr>
                                    </p:animEffect>
                                  </p:childTnLst>
                                </p:cTn>
                              </p:par>
                              <p:par>
                                <p:cTn id="116" presetID="53" presetClass="entr" presetSubtype="16" fill="hold" grpId="0" nodeType="withEffect">
                                  <p:stCondLst>
                                    <p:cond delay="1000"/>
                                  </p:stCondLst>
                                  <p:childTnLst>
                                    <p:set>
                                      <p:cBhvr>
                                        <p:cTn id="117" dur="1" fill="hold">
                                          <p:stCondLst>
                                            <p:cond delay="0"/>
                                          </p:stCondLst>
                                        </p:cTn>
                                        <p:tgtEl>
                                          <p:spTgt spid="2">
                                            <p:graphicEl>
                                              <a:dgm id="{49D829E3-A1F8-4E0E-8DBD-D9221175FAAE}"/>
                                            </p:graphicEl>
                                          </p:spTgt>
                                        </p:tgtEl>
                                        <p:attrNameLst>
                                          <p:attrName>style.visibility</p:attrName>
                                        </p:attrNameLst>
                                      </p:cBhvr>
                                      <p:to>
                                        <p:strVal val="visible"/>
                                      </p:to>
                                    </p:set>
                                    <p:anim calcmode="lin" valueType="num">
                                      <p:cBhvr>
                                        <p:cTn id="118" dur="500" fill="hold"/>
                                        <p:tgtEl>
                                          <p:spTgt spid="2">
                                            <p:graphicEl>
                                              <a:dgm id="{49D829E3-A1F8-4E0E-8DBD-D9221175FAAE}"/>
                                            </p:graphicEl>
                                          </p:spTgt>
                                        </p:tgtEl>
                                        <p:attrNameLst>
                                          <p:attrName>ppt_w</p:attrName>
                                        </p:attrNameLst>
                                      </p:cBhvr>
                                      <p:tavLst>
                                        <p:tav tm="0">
                                          <p:val>
                                            <p:fltVal val="0"/>
                                          </p:val>
                                        </p:tav>
                                        <p:tav tm="100000">
                                          <p:val>
                                            <p:strVal val="#ppt_w"/>
                                          </p:val>
                                        </p:tav>
                                      </p:tavLst>
                                    </p:anim>
                                    <p:anim calcmode="lin" valueType="num">
                                      <p:cBhvr>
                                        <p:cTn id="119" dur="500" fill="hold"/>
                                        <p:tgtEl>
                                          <p:spTgt spid="2">
                                            <p:graphicEl>
                                              <a:dgm id="{49D829E3-A1F8-4E0E-8DBD-D9221175FAAE}"/>
                                            </p:graphicEl>
                                          </p:spTgt>
                                        </p:tgtEl>
                                        <p:attrNameLst>
                                          <p:attrName>ppt_h</p:attrName>
                                        </p:attrNameLst>
                                      </p:cBhvr>
                                      <p:tavLst>
                                        <p:tav tm="0">
                                          <p:val>
                                            <p:fltVal val="0"/>
                                          </p:val>
                                        </p:tav>
                                        <p:tav tm="100000">
                                          <p:val>
                                            <p:strVal val="#ppt_h"/>
                                          </p:val>
                                        </p:tav>
                                      </p:tavLst>
                                    </p:anim>
                                    <p:animEffect transition="in" filter="fade">
                                      <p:cBhvr>
                                        <p:cTn id="120" dur="500"/>
                                        <p:tgtEl>
                                          <p:spTgt spid="2">
                                            <p:graphicEl>
                                              <a:dgm id="{49D829E3-A1F8-4E0E-8DBD-D9221175FAAE}"/>
                                            </p:graphicEl>
                                          </p:spTgt>
                                        </p:tgtEl>
                                      </p:cBhvr>
                                    </p:animEffect>
                                  </p:childTnLst>
                                </p:cTn>
                              </p:par>
                              <p:par>
                                <p:cTn id="121" presetID="53" presetClass="entr" presetSubtype="16" fill="hold" grpId="0" nodeType="withEffect">
                                  <p:stCondLst>
                                    <p:cond delay="1250"/>
                                  </p:stCondLst>
                                  <p:childTnLst>
                                    <p:set>
                                      <p:cBhvr>
                                        <p:cTn id="122" dur="1" fill="hold">
                                          <p:stCondLst>
                                            <p:cond delay="0"/>
                                          </p:stCondLst>
                                        </p:cTn>
                                        <p:tgtEl>
                                          <p:spTgt spid="4"/>
                                        </p:tgtEl>
                                        <p:attrNameLst>
                                          <p:attrName>style.visibility</p:attrName>
                                        </p:attrNameLst>
                                      </p:cBhvr>
                                      <p:to>
                                        <p:strVal val="visible"/>
                                      </p:to>
                                    </p:set>
                                    <p:anim calcmode="lin" valueType="num">
                                      <p:cBhvr>
                                        <p:cTn id="123" dur="500" fill="hold"/>
                                        <p:tgtEl>
                                          <p:spTgt spid="4"/>
                                        </p:tgtEl>
                                        <p:attrNameLst>
                                          <p:attrName>ppt_w</p:attrName>
                                        </p:attrNameLst>
                                      </p:cBhvr>
                                      <p:tavLst>
                                        <p:tav tm="0">
                                          <p:val>
                                            <p:fltVal val="0"/>
                                          </p:val>
                                        </p:tav>
                                        <p:tav tm="100000">
                                          <p:val>
                                            <p:strVal val="#ppt_w"/>
                                          </p:val>
                                        </p:tav>
                                      </p:tavLst>
                                    </p:anim>
                                    <p:anim calcmode="lin" valueType="num">
                                      <p:cBhvr>
                                        <p:cTn id="124" dur="500" fill="hold"/>
                                        <p:tgtEl>
                                          <p:spTgt spid="4"/>
                                        </p:tgtEl>
                                        <p:attrNameLst>
                                          <p:attrName>ppt_h</p:attrName>
                                        </p:attrNameLst>
                                      </p:cBhvr>
                                      <p:tavLst>
                                        <p:tav tm="0">
                                          <p:val>
                                            <p:fltVal val="0"/>
                                          </p:val>
                                        </p:tav>
                                        <p:tav tm="100000">
                                          <p:val>
                                            <p:strVal val="#ppt_h"/>
                                          </p:val>
                                        </p:tav>
                                      </p:tavLst>
                                    </p:anim>
                                    <p:animEffect transition="in" filter="fade">
                                      <p:cBhvr>
                                        <p:cTn id="125" dur="500"/>
                                        <p:tgtEl>
                                          <p:spTgt spid="4"/>
                                        </p:tgtEl>
                                      </p:cBhvr>
                                    </p:animEffect>
                                  </p:childTnLst>
                                </p:cTn>
                              </p:par>
                            </p:childTnLst>
                          </p:cTn>
                        </p:par>
                      </p:childTnLst>
                    </p:cTn>
                  </p:par>
                  <p:par>
                    <p:cTn id="126" fill="hold">
                      <p:stCondLst>
                        <p:cond delay="indefinite"/>
                      </p:stCondLst>
                      <p:childTnLst>
                        <p:par>
                          <p:cTn id="127" fill="hold">
                            <p:stCondLst>
                              <p:cond delay="0"/>
                            </p:stCondLst>
                            <p:childTnLst>
                              <p:par>
                                <p:cTn id="128" presetID="53" presetClass="entr" presetSubtype="16" fill="hold" grpId="0" nodeType="clickEffect">
                                  <p:stCondLst>
                                    <p:cond delay="0"/>
                                  </p:stCondLst>
                                  <p:childTnLst>
                                    <p:set>
                                      <p:cBhvr>
                                        <p:cTn id="129" dur="1" fill="hold">
                                          <p:stCondLst>
                                            <p:cond delay="0"/>
                                          </p:stCondLst>
                                        </p:cTn>
                                        <p:tgtEl>
                                          <p:spTgt spid="2">
                                            <p:graphicEl>
                                              <a:dgm id="{754AC15E-2117-45E9-A031-5E3A8C907CD7}"/>
                                            </p:graphicEl>
                                          </p:spTgt>
                                        </p:tgtEl>
                                        <p:attrNameLst>
                                          <p:attrName>style.visibility</p:attrName>
                                        </p:attrNameLst>
                                      </p:cBhvr>
                                      <p:to>
                                        <p:strVal val="visible"/>
                                      </p:to>
                                    </p:set>
                                    <p:anim calcmode="lin" valueType="num">
                                      <p:cBhvr>
                                        <p:cTn id="130" dur="500" fill="hold"/>
                                        <p:tgtEl>
                                          <p:spTgt spid="2">
                                            <p:graphicEl>
                                              <a:dgm id="{754AC15E-2117-45E9-A031-5E3A8C907CD7}"/>
                                            </p:graphicEl>
                                          </p:spTgt>
                                        </p:tgtEl>
                                        <p:attrNameLst>
                                          <p:attrName>ppt_w</p:attrName>
                                        </p:attrNameLst>
                                      </p:cBhvr>
                                      <p:tavLst>
                                        <p:tav tm="0">
                                          <p:val>
                                            <p:fltVal val="0"/>
                                          </p:val>
                                        </p:tav>
                                        <p:tav tm="100000">
                                          <p:val>
                                            <p:strVal val="#ppt_w"/>
                                          </p:val>
                                        </p:tav>
                                      </p:tavLst>
                                    </p:anim>
                                    <p:anim calcmode="lin" valueType="num">
                                      <p:cBhvr>
                                        <p:cTn id="131" dur="500" fill="hold"/>
                                        <p:tgtEl>
                                          <p:spTgt spid="2">
                                            <p:graphicEl>
                                              <a:dgm id="{754AC15E-2117-45E9-A031-5E3A8C907CD7}"/>
                                            </p:graphicEl>
                                          </p:spTgt>
                                        </p:tgtEl>
                                        <p:attrNameLst>
                                          <p:attrName>ppt_h</p:attrName>
                                        </p:attrNameLst>
                                      </p:cBhvr>
                                      <p:tavLst>
                                        <p:tav tm="0">
                                          <p:val>
                                            <p:fltVal val="0"/>
                                          </p:val>
                                        </p:tav>
                                        <p:tav tm="100000">
                                          <p:val>
                                            <p:strVal val="#ppt_h"/>
                                          </p:val>
                                        </p:tav>
                                      </p:tavLst>
                                    </p:anim>
                                    <p:animEffect transition="in" filter="fade">
                                      <p:cBhvr>
                                        <p:cTn id="132" dur="500"/>
                                        <p:tgtEl>
                                          <p:spTgt spid="2">
                                            <p:graphicEl>
                                              <a:dgm id="{754AC15E-2117-45E9-A031-5E3A8C907CD7}"/>
                                            </p:graphicEl>
                                          </p:spTgt>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2">
                                            <p:graphicEl>
                                              <a:dgm id="{D2C3EDEF-5AB9-4D0F-A78B-F19075527270}"/>
                                            </p:graphicEl>
                                          </p:spTgt>
                                        </p:tgtEl>
                                        <p:attrNameLst>
                                          <p:attrName>style.visibility</p:attrName>
                                        </p:attrNameLst>
                                      </p:cBhvr>
                                      <p:to>
                                        <p:strVal val="visible"/>
                                      </p:to>
                                    </p:set>
                                    <p:anim calcmode="lin" valueType="num">
                                      <p:cBhvr>
                                        <p:cTn id="135" dur="500" fill="hold"/>
                                        <p:tgtEl>
                                          <p:spTgt spid="2">
                                            <p:graphicEl>
                                              <a:dgm id="{D2C3EDEF-5AB9-4D0F-A78B-F19075527270}"/>
                                            </p:graphicEl>
                                          </p:spTgt>
                                        </p:tgtEl>
                                        <p:attrNameLst>
                                          <p:attrName>ppt_w</p:attrName>
                                        </p:attrNameLst>
                                      </p:cBhvr>
                                      <p:tavLst>
                                        <p:tav tm="0">
                                          <p:val>
                                            <p:fltVal val="0"/>
                                          </p:val>
                                        </p:tav>
                                        <p:tav tm="100000">
                                          <p:val>
                                            <p:strVal val="#ppt_w"/>
                                          </p:val>
                                        </p:tav>
                                      </p:tavLst>
                                    </p:anim>
                                    <p:anim calcmode="lin" valueType="num">
                                      <p:cBhvr>
                                        <p:cTn id="136" dur="500" fill="hold"/>
                                        <p:tgtEl>
                                          <p:spTgt spid="2">
                                            <p:graphicEl>
                                              <a:dgm id="{D2C3EDEF-5AB9-4D0F-A78B-F19075527270}"/>
                                            </p:graphicEl>
                                          </p:spTgt>
                                        </p:tgtEl>
                                        <p:attrNameLst>
                                          <p:attrName>ppt_h</p:attrName>
                                        </p:attrNameLst>
                                      </p:cBhvr>
                                      <p:tavLst>
                                        <p:tav tm="0">
                                          <p:val>
                                            <p:fltVal val="0"/>
                                          </p:val>
                                        </p:tav>
                                        <p:tav tm="100000">
                                          <p:val>
                                            <p:strVal val="#ppt_h"/>
                                          </p:val>
                                        </p:tav>
                                      </p:tavLst>
                                    </p:anim>
                                    <p:animEffect transition="in" filter="fade">
                                      <p:cBhvr>
                                        <p:cTn id="137" dur="500"/>
                                        <p:tgtEl>
                                          <p:spTgt spid="2">
                                            <p:graphicEl>
                                              <a:dgm id="{D2C3EDEF-5AB9-4D0F-A78B-F19075527270}"/>
                                            </p:graphicEl>
                                          </p:spTgt>
                                        </p:tgtEl>
                                      </p:cBhvr>
                                    </p:animEffect>
                                  </p:childTnLst>
                                </p:cTn>
                              </p:par>
                              <p:par>
                                <p:cTn id="138" presetID="53" presetClass="entr" presetSubtype="16" fill="hold" grpId="0" nodeType="withEffect">
                                  <p:stCondLst>
                                    <p:cond delay="250"/>
                                  </p:stCondLst>
                                  <p:childTnLst>
                                    <p:set>
                                      <p:cBhvr>
                                        <p:cTn id="139" dur="1" fill="hold">
                                          <p:stCondLst>
                                            <p:cond delay="0"/>
                                          </p:stCondLst>
                                        </p:cTn>
                                        <p:tgtEl>
                                          <p:spTgt spid="2">
                                            <p:graphicEl>
                                              <a:dgm id="{F1B15878-E060-4E37-A139-66A96B9E16D5}"/>
                                            </p:graphicEl>
                                          </p:spTgt>
                                        </p:tgtEl>
                                        <p:attrNameLst>
                                          <p:attrName>style.visibility</p:attrName>
                                        </p:attrNameLst>
                                      </p:cBhvr>
                                      <p:to>
                                        <p:strVal val="visible"/>
                                      </p:to>
                                    </p:set>
                                    <p:anim calcmode="lin" valueType="num">
                                      <p:cBhvr>
                                        <p:cTn id="140" dur="500" fill="hold"/>
                                        <p:tgtEl>
                                          <p:spTgt spid="2">
                                            <p:graphicEl>
                                              <a:dgm id="{F1B15878-E060-4E37-A139-66A96B9E16D5}"/>
                                            </p:graphicEl>
                                          </p:spTgt>
                                        </p:tgtEl>
                                        <p:attrNameLst>
                                          <p:attrName>ppt_w</p:attrName>
                                        </p:attrNameLst>
                                      </p:cBhvr>
                                      <p:tavLst>
                                        <p:tav tm="0">
                                          <p:val>
                                            <p:fltVal val="0"/>
                                          </p:val>
                                        </p:tav>
                                        <p:tav tm="100000">
                                          <p:val>
                                            <p:strVal val="#ppt_w"/>
                                          </p:val>
                                        </p:tav>
                                      </p:tavLst>
                                    </p:anim>
                                    <p:anim calcmode="lin" valueType="num">
                                      <p:cBhvr>
                                        <p:cTn id="141" dur="500" fill="hold"/>
                                        <p:tgtEl>
                                          <p:spTgt spid="2">
                                            <p:graphicEl>
                                              <a:dgm id="{F1B15878-E060-4E37-A139-66A96B9E16D5}"/>
                                            </p:graphicEl>
                                          </p:spTgt>
                                        </p:tgtEl>
                                        <p:attrNameLst>
                                          <p:attrName>ppt_h</p:attrName>
                                        </p:attrNameLst>
                                      </p:cBhvr>
                                      <p:tavLst>
                                        <p:tav tm="0">
                                          <p:val>
                                            <p:fltVal val="0"/>
                                          </p:val>
                                        </p:tav>
                                        <p:tav tm="100000">
                                          <p:val>
                                            <p:strVal val="#ppt_h"/>
                                          </p:val>
                                        </p:tav>
                                      </p:tavLst>
                                    </p:anim>
                                    <p:animEffect transition="in" filter="fade">
                                      <p:cBhvr>
                                        <p:cTn id="142" dur="500"/>
                                        <p:tgtEl>
                                          <p:spTgt spid="2">
                                            <p:graphicEl>
                                              <a:dgm id="{F1B15878-E060-4E37-A139-66A96B9E16D5}"/>
                                            </p:graphicEl>
                                          </p:spTgt>
                                        </p:tgtEl>
                                      </p:cBhvr>
                                    </p:animEffect>
                                  </p:childTnLst>
                                </p:cTn>
                              </p:par>
                              <p:par>
                                <p:cTn id="143" presetID="53" presetClass="entr" presetSubtype="16" fill="hold" grpId="0" nodeType="withEffect">
                                  <p:stCondLst>
                                    <p:cond delay="500"/>
                                  </p:stCondLst>
                                  <p:childTnLst>
                                    <p:set>
                                      <p:cBhvr>
                                        <p:cTn id="144" dur="1" fill="hold">
                                          <p:stCondLst>
                                            <p:cond delay="0"/>
                                          </p:stCondLst>
                                        </p:cTn>
                                        <p:tgtEl>
                                          <p:spTgt spid="2">
                                            <p:graphicEl>
                                              <a:dgm id="{B1F435A9-5015-42BE-BC06-76021F821DD4}"/>
                                            </p:graphicEl>
                                          </p:spTgt>
                                        </p:tgtEl>
                                        <p:attrNameLst>
                                          <p:attrName>style.visibility</p:attrName>
                                        </p:attrNameLst>
                                      </p:cBhvr>
                                      <p:to>
                                        <p:strVal val="visible"/>
                                      </p:to>
                                    </p:set>
                                    <p:anim calcmode="lin" valueType="num">
                                      <p:cBhvr>
                                        <p:cTn id="145" dur="500" fill="hold"/>
                                        <p:tgtEl>
                                          <p:spTgt spid="2">
                                            <p:graphicEl>
                                              <a:dgm id="{B1F435A9-5015-42BE-BC06-76021F821DD4}"/>
                                            </p:graphicEl>
                                          </p:spTgt>
                                        </p:tgtEl>
                                        <p:attrNameLst>
                                          <p:attrName>ppt_w</p:attrName>
                                        </p:attrNameLst>
                                      </p:cBhvr>
                                      <p:tavLst>
                                        <p:tav tm="0">
                                          <p:val>
                                            <p:fltVal val="0"/>
                                          </p:val>
                                        </p:tav>
                                        <p:tav tm="100000">
                                          <p:val>
                                            <p:strVal val="#ppt_w"/>
                                          </p:val>
                                        </p:tav>
                                      </p:tavLst>
                                    </p:anim>
                                    <p:anim calcmode="lin" valueType="num">
                                      <p:cBhvr>
                                        <p:cTn id="146" dur="500" fill="hold"/>
                                        <p:tgtEl>
                                          <p:spTgt spid="2">
                                            <p:graphicEl>
                                              <a:dgm id="{B1F435A9-5015-42BE-BC06-76021F821DD4}"/>
                                            </p:graphicEl>
                                          </p:spTgt>
                                        </p:tgtEl>
                                        <p:attrNameLst>
                                          <p:attrName>ppt_h</p:attrName>
                                        </p:attrNameLst>
                                      </p:cBhvr>
                                      <p:tavLst>
                                        <p:tav tm="0">
                                          <p:val>
                                            <p:fltVal val="0"/>
                                          </p:val>
                                        </p:tav>
                                        <p:tav tm="100000">
                                          <p:val>
                                            <p:strVal val="#ppt_h"/>
                                          </p:val>
                                        </p:tav>
                                      </p:tavLst>
                                    </p:anim>
                                    <p:animEffect transition="in" filter="fade">
                                      <p:cBhvr>
                                        <p:cTn id="147" dur="500"/>
                                        <p:tgtEl>
                                          <p:spTgt spid="2">
                                            <p:graphicEl>
                                              <a:dgm id="{B1F435A9-5015-42BE-BC06-76021F821DD4}"/>
                                            </p:graphicEl>
                                          </p:spTgt>
                                        </p:tgtEl>
                                      </p:cBhvr>
                                    </p:animEffect>
                                  </p:childTnLst>
                                </p:cTn>
                              </p:par>
                            </p:childTnLst>
                          </p:cTn>
                        </p:par>
                      </p:childTnLst>
                    </p:cTn>
                  </p:par>
                  <p:par>
                    <p:cTn id="148" fill="hold">
                      <p:stCondLst>
                        <p:cond delay="indefinite"/>
                      </p:stCondLst>
                      <p:childTnLst>
                        <p:par>
                          <p:cTn id="149" fill="hold">
                            <p:stCondLst>
                              <p:cond delay="0"/>
                            </p:stCondLst>
                            <p:childTnLst>
                              <p:par>
                                <p:cTn id="150" presetID="53" presetClass="entr" presetSubtype="16" fill="hold" grpId="0" nodeType="clickEffect">
                                  <p:stCondLst>
                                    <p:cond delay="0"/>
                                  </p:stCondLst>
                                  <p:childTnLst>
                                    <p:set>
                                      <p:cBhvr>
                                        <p:cTn id="151" dur="1" fill="hold">
                                          <p:stCondLst>
                                            <p:cond delay="0"/>
                                          </p:stCondLst>
                                        </p:cTn>
                                        <p:tgtEl>
                                          <p:spTgt spid="2">
                                            <p:graphicEl>
                                              <a:dgm id="{B2D4353B-E050-42B3-9ADE-56DB8DB4DBA5}"/>
                                            </p:graphicEl>
                                          </p:spTgt>
                                        </p:tgtEl>
                                        <p:attrNameLst>
                                          <p:attrName>style.visibility</p:attrName>
                                        </p:attrNameLst>
                                      </p:cBhvr>
                                      <p:to>
                                        <p:strVal val="visible"/>
                                      </p:to>
                                    </p:set>
                                    <p:anim calcmode="lin" valueType="num">
                                      <p:cBhvr>
                                        <p:cTn id="152" dur="500" fill="hold"/>
                                        <p:tgtEl>
                                          <p:spTgt spid="2">
                                            <p:graphicEl>
                                              <a:dgm id="{B2D4353B-E050-42B3-9ADE-56DB8DB4DBA5}"/>
                                            </p:graphicEl>
                                          </p:spTgt>
                                        </p:tgtEl>
                                        <p:attrNameLst>
                                          <p:attrName>ppt_w</p:attrName>
                                        </p:attrNameLst>
                                      </p:cBhvr>
                                      <p:tavLst>
                                        <p:tav tm="0">
                                          <p:val>
                                            <p:fltVal val="0"/>
                                          </p:val>
                                        </p:tav>
                                        <p:tav tm="100000">
                                          <p:val>
                                            <p:strVal val="#ppt_w"/>
                                          </p:val>
                                        </p:tav>
                                      </p:tavLst>
                                    </p:anim>
                                    <p:anim calcmode="lin" valueType="num">
                                      <p:cBhvr>
                                        <p:cTn id="153" dur="500" fill="hold"/>
                                        <p:tgtEl>
                                          <p:spTgt spid="2">
                                            <p:graphicEl>
                                              <a:dgm id="{B2D4353B-E050-42B3-9ADE-56DB8DB4DBA5}"/>
                                            </p:graphicEl>
                                          </p:spTgt>
                                        </p:tgtEl>
                                        <p:attrNameLst>
                                          <p:attrName>ppt_h</p:attrName>
                                        </p:attrNameLst>
                                      </p:cBhvr>
                                      <p:tavLst>
                                        <p:tav tm="0">
                                          <p:val>
                                            <p:fltVal val="0"/>
                                          </p:val>
                                        </p:tav>
                                        <p:tav tm="100000">
                                          <p:val>
                                            <p:strVal val="#ppt_h"/>
                                          </p:val>
                                        </p:tav>
                                      </p:tavLst>
                                    </p:anim>
                                    <p:animEffect transition="in" filter="fade">
                                      <p:cBhvr>
                                        <p:cTn id="154" dur="500"/>
                                        <p:tgtEl>
                                          <p:spTgt spid="2">
                                            <p:graphicEl>
                                              <a:dgm id="{B2D4353B-E050-42B3-9ADE-56DB8DB4DBA5}"/>
                                            </p:graphicEl>
                                          </p:spTgt>
                                        </p:tgtEl>
                                      </p:cBhvr>
                                    </p:animEffect>
                                  </p:childTnLst>
                                </p:cTn>
                              </p:par>
                              <p:par>
                                <p:cTn id="155" presetID="53" presetClass="entr" presetSubtype="16" fill="hold" grpId="0" nodeType="withEffect">
                                  <p:stCondLst>
                                    <p:cond delay="250"/>
                                  </p:stCondLst>
                                  <p:childTnLst>
                                    <p:set>
                                      <p:cBhvr>
                                        <p:cTn id="156" dur="1" fill="hold">
                                          <p:stCondLst>
                                            <p:cond delay="0"/>
                                          </p:stCondLst>
                                        </p:cTn>
                                        <p:tgtEl>
                                          <p:spTgt spid="2">
                                            <p:graphicEl>
                                              <a:dgm id="{0822D6EE-357C-4537-AB07-DF57BDE5877E}"/>
                                            </p:graphicEl>
                                          </p:spTgt>
                                        </p:tgtEl>
                                        <p:attrNameLst>
                                          <p:attrName>style.visibility</p:attrName>
                                        </p:attrNameLst>
                                      </p:cBhvr>
                                      <p:to>
                                        <p:strVal val="visible"/>
                                      </p:to>
                                    </p:set>
                                    <p:anim calcmode="lin" valueType="num">
                                      <p:cBhvr>
                                        <p:cTn id="157" dur="500" fill="hold"/>
                                        <p:tgtEl>
                                          <p:spTgt spid="2">
                                            <p:graphicEl>
                                              <a:dgm id="{0822D6EE-357C-4537-AB07-DF57BDE5877E}"/>
                                            </p:graphicEl>
                                          </p:spTgt>
                                        </p:tgtEl>
                                        <p:attrNameLst>
                                          <p:attrName>ppt_w</p:attrName>
                                        </p:attrNameLst>
                                      </p:cBhvr>
                                      <p:tavLst>
                                        <p:tav tm="0">
                                          <p:val>
                                            <p:fltVal val="0"/>
                                          </p:val>
                                        </p:tav>
                                        <p:tav tm="100000">
                                          <p:val>
                                            <p:strVal val="#ppt_w"/>
                                          </p:val>
                                        </p:tav>
                                      </p:tavLst>
                                    </p:anim>
                                    <p:anim calcmode="lin" valueType="num">
                                      <p:cBhvr>
                                        <p:cTn id="158" dur="500" fill="hold"/>
                                        <p:tgtEl>
                                          <p:spTgt spid="2">
                                            <p:graphicEl>
                                              <a:dgm id="{0822D6EE-357C-4537-AB07-DF57BDE5877E}"/>
                                            </p:graphicEl>
                                          </p:spTgt>
                                        </p:tgtEl>
                                        <p:attrNameLst>
                                          <p:attrName>ppt_h</p:attrName>
                                        </p:attrNameLst>
                                      </p:cBhvr>
                                      <p:tavLst>
                                        <p:tav tm="0">
                                          <p:val>
                                            <p:fltVal val="0"/>
                                          </p:val>
                                        </p:tav>
                                        <p:tav tm="100000">
                                          <p:val>
                                            <p:strVal val="#ppt_h"/>
                                          </p:val>
                                        </p:tav>
                                      </p:tavLst>
                                    </p:anim>
                                    <p:animEffect transition="in" filter="fade">
                                      <p:cBhvr>
                                        <p:cTn id="159" dur="500"/>
                                        <p:tgtEl>
                                          <p:spTgt spid="2">
                                            <p:graphicEl>
                                              <a:dgm id="{0822D6EE-357C-4537-AB07-DF57BDE5877E}"/>
                                            </p:graphicEl>
                                          </p:spTgt>
                                        </p:tgtEl>
                                      </p:cBhvr>
                                    </p:animEffect>
                                  </p:childTnLst>
                                </p:cTn>
                              </p:par>
                              <p:par>
                                <p:cTn id="160" presetID="53" presetClass="entr" presetSubtype="16" fill="hold" grpId="0" nodeType="withEffect">
                                  <p:stCondLst>
                                    <p:cond delay="500"/>
                                  </p:stCondLst>
                                  <p:childTnLst>
                                    <p:set>
                                      <p:cBhvr>
                                        <p:cTn id="161" dur="1" fill="hold">
                                          <p:stCondLst>
                                            <p:cond delay="0"/>
                                          </p:stCondLst>
                                        </p:cTn>
                                        <p:tgtEl>
                                          <p:spTgt spid="2">
                                            <p:graphicEl>
                                              <a:dgm id="{A16CBAF1-F263-4B02-933E-65FDE5CD6DA6}"/>
                                            </p:graphicEl>
                                          </p:spTgt>
                                        </p:tgtEl>
                                        <p:attrNameLst>
                                          <p:attrName>style.visibility</p:attrName>
                                        </p:attrNameLst>
                                      </p:cBhvr>
                                      <p:to>
                                        <p:strVal val="visible"/>
                                      </p:to>
                                    </p:set>
                                    <p:anim calcmode="lin" valueType="num">
                                      <p:cBhvr>
                                        <p:cTn id="162" dur="500" fill="hold"/>
                                        <p:tgtEl>
                                          <p:spTgt spid="2">
                                            <p:graphicEl>
                                              <a:dgm id="{A16CBAF1-F263-4B02-933E-65FDE5CD6DA6}"/>
                                            </p:graphicEl>
                                          </p:spTgt>
                                        </p:tgtEl>
                                        <p:attrNameLst>
                                          <p:attrName>ppt_w</p:attrName>
                                        </p:attrNameLst>
                                      </p:cBhvr>
                                      <p:tavLst>
                                        <p:tav tm="0">
                                          <p:val>
                                            <p:fltVal val="0"/>
                                          </p:val>
                                        </p:tav>
                                        <p:tav tm="100000">
                                          <p:val>
                                            <p:strVal val="#ppt_w"/>
                                          </p:val>
                                        </p:tav>
                                      </p:tavLst>
                                    </p:anim>
                                    <p:anim calcmode="lin" valueType="num">
                                      <p:cBhvr>
                                        <p:cTn id="163" dur="500" fill="hold"/>
                                        <p:tgtEl>
                                          <p:spTgt spid="2">
                                            <p:graphicEl>
                                              <a:dgm id="{A16CBAF1-F263-4B02-933E-65FDE5CD6DA6}"/>
                                            </p:graphicEl>
                                          </p:spTgt>
                                        </p:tgtEl>
                                        <p:attrNameLst>
                                          <p:attrName>ppt_h</p:attrName>
                                        </p:attrNameLst>
                                      </p:cBhvr>
                                      <p:tavLst>
                                        <p:tav tm="0">
                                          <p:val>
                                            <p:fltVal val="0"/>
                                          </p:val>
                                        </p:tav>
                                        <p:tav tm="100000">
                                          <p:val>
                                            <p:strVal val="#ppt_h"/>
                                          </p:val>
                                        </p:tav>
                                      </p:tavLst>
                                    </p:anim>
                                    <p:animEffect transition="in" filter="fade">
                                      <p:cBhvr>
                                        <p:cTn id="164" dur="500"/>
                                        <p:tgtEl>
                                          <p:spTgt spid="2">
                                            <p:graphicEl>
                                              <a:dgm id="{A16CBAF1-F263-4B02-933E-65FDE5CD6DA6}"/>
                                            </p:graphicEl>
                                          </p:spTgt>
                                        </p:tgtEl>
                                      </p:cBhvr>
                                    </p:animEffect>
                                  </p:childTnLst>
                                </p:cTn>
                              </p:par>
                              <p:par>
                                <p:cTn id="165" presetID="53" presetClass="entr" presetSubtype="16" fill="hold" grpId="0" nodeType="withEffect">
                                  <p:stCondLst>
                                    <p:cond delay="750"/>
                                  </p:stCondLst>
                                  <p:childTnLst>
                                    <p:set>
                                      <p:cBhvr>
                                        <p:cTn id="166" dur="1" fill="hold">
                                          <p:stCondLst>
                                            <p:cond delay="0"/>
                                          </p:stCondLst>
                                        </p:cTn>
                                        <p:tgtEl>
                                          <p:spTgt spid="2">
                                            <p:graphicEl>
                                              <a:dgm id="{0F8A11E3-8520-4C3C-9CF9-8781915E3902}"/>
                                            </p:graphicEl>
                                          </p:spTgt>
                                        </p:tgtEl>
                                        <p:attrNameLst>
                                          <p:attrName>style.visibility</p:attrName>
                                        </p:attrNameLst>
                                      </p:cBhvr>
                                      <p:to>
                                        <p:strVal val="visible"/>
                                      </p:to>
                                    </p:set>
                                    <p:anim calcmode="lin" valueType="num">
                                      <p:cBhvr>
                                        <p:cTn id="167" dur="500" fill="hold"/>
                                        <p:tgtEl>
                                          <p:spTgt spid="2">
                                            <p:graphicEl>
                                              <a:dgm id="{0F8A11E3-8520-4C3C-9CF9-8781915E3902}"/>
                                            </p:graphicEl>
                                          </p:spTgt>
                                        </p:tgtEl>
                                        <p:attrNameLst>
                                          <p:attrName>ppt_w</p:attrName>
                                        </p:attrNameLst>
                                      </p:cBhvr>
                                      <p:tavLst>
                                        <p:tav tm="0">
                                          <p:val>
                                            <p:fltVal val="0"/>
                                          </p:val>
                                        </p:tav>
                                        <p:tav tm="100000">
                                          <p:val>
                                            <p:strVal val="#ppt_w"/>
                                          </p:val>
                                        </p:tav>
                                      </p:tavLst>
                                    </p:anim>
                                    <p:anim calcmode="lin" valueType="num">
                                      <p:cBhvr>
                                        <p:cTn id="168" dur="500" fill="hold"/>
                                        <p:tgtEl>
                                          <p:spTgt spid="2">
                                            <p:graphicEl>
                                              <a:dgm id="{0F8A11E3-8520-4C3C-9CF9-8781915E3902}"/>
                                            </p:graphicEl>
                                          </p:spTgt>
                                        </p:tgtEl>
                                        <p:attrNameLst>
                                          <p:attrName>ppt_h</p:attrName>
                                        </p:attrNameLst>
                                      </p:cBhvr>
                                      <p:tavLst>
                                        <p:tav tm="0">
                                          <p:val>
                                            <p:fltVal val="0"/>
                                          </p:val>
                                        </p:tav>
                                        <p:tav tm="100000">
                                          <p:val>
                                            <p:strVal val="#ppt_h"/>
                                          </p:val>
                                        </p:tav>
                                      </p:tavLst>
                                    </p:anim>
                                    <p:animEffect transition="in" filter="fade">
                                      <p:cBhvr>
                                        <p:cTn id="169" dur="500"/>
                                        <p:tgtEl>
                                          <p:spTgt spid="2">
                                            <p:graphicEl>
                                              <a:dgm id="{0F8A11E3-8520-4C3C-9CF9-8781915E3902}"/>
                                            </p:graphicEl>
                                          </p:spTgt>
                                        </p:tgtEl>
                                      </p:cBhvr>
                                    </p:animEffect>
                                  </p:childTnLst>
                                </p:cTn>
                              </p:par>
                              <p:par>
                                <p:cTn id="170" presetID="53" presetClass="entr" presetSubtype="16" fill="hold" grpId="0" nodeType="withEffect">
                                  <p:stCondLst>
                                    <p:cond delay="1000"/>
                                  </p:stCondLst>
                                  <p:childTnLst>
                                    <p:set>
                                      <p:cBhvr>
                                        <p:cTn id="171" dur="1" fill="hold">
                                          <p:stCondLst>
                                            <p:cond delay="0"/>
                                          </p:stCondLst>
                                        </p:cTn>
                                        <p:tgtEl>
                                          <p:spTgt spid="2">
                                            <p:graphicEl>
                                              <a:dgm id="{3DD87599-9C0E-44EF-BCDE-E121258FD97B}"/>
                                            </p:graphicEl>
                                          </p:spTgt>
                                        </p:tgtEl>
                                        <p:attrNameLst>
                                          <p:attrName>style.visibility</p:attrName>
                                        </p:attrNameLst>
                                      </p:cBhvr>
                                      <p:to>
                                        <p:strVal val="visible"/>
                                      </p:to>
                                    </p:set>
                                    <p:anim calcmode="lin" valueType="num">
                                      <p:cBhvr>
                                        <p:cTn id="172" dur="500" fill="hold"/>
                                        <p:tgtEl>
                                          <p:spTgt spid="2">
                                            <p:graphicEl>
                                              <a:dgm id="{3DD87599-9C0E-44EF-BCDE-E121258FD97B}"/>
                                            </p:graphicEl>
                                          </p:spTgt>
                                        </p:tgtEl>
                                        <p:attrNameLst>
                                          <p:attrName>ppt_w</p:attrName>
                                        </p:attrNameLst>
                                      </p:cBhvr>
                                      <p:tavLst>
                                        <p:tav tm="0">
                                          <p:val>
                                            <p:fltVal val="0"/>
                                          </p:val>
                                        </p:tav>
                                        <p:tav tm="100000">
                                          <p:val>
                                            <p:strVal val="#ppt_w"/>
                                          </p:val>
                                        </p:tav>
                                      </p:tavLst>
                                    </p:anim>
                                    <p:anim calcmode="lin" valueType="num">
                                      <p:cBhvr>
                                        <p:cTn id="173" dur="500" fill="hold"/>
                                        <p:tgtEl>
                                          <p:spTgt spid="2">
                                            <p:graphicEl>
                                              <a:dgm id="{3DD87599-9C0E-44EF-BCDE-E121258FD97B}"/>
                                            </p:graphicEl>
                                          </p:spTgt>
                                        </p:tgtEl>
                                        <p:attrNameLst>
                                          <p:attrName>ppt_h</p:attrName>
                                        </p:attrNameLst>
                                      </p:cBhvr>
                                      <p:tavLst>
                                        <p:tav tm="0">
                                          <p:val>
                                            <p:fltVal val="0"/>
                                          </p:val>
                                        </p:tav>
                                        <p:tav tm="100000">
                                          <p:val>
                                            <p:strVal val="#ppt_h"/>
                                          </p:val>
                                        </p:tav>
                                      </p:tavLst>
                                    </p:anim>
                                    <p:animEffect transition="in" filter="fade">
                                      <p:cBhvr>
                                        <p:cTn id="174" dur="500"/>
                                        <p:tgtEl>
                                          <p:spTgt spid="2">
                                            <p:graphicEl>
                                              <a:dgm id="{3DD87599-9C0E-44EF-BCDE-E121258FD97B}"/>
                                            </p:graphicEl>
                                          </p:spTgt>
                                        </p:tgtEl>
                                      </p:cBhvr>
                                    </p:animEffect>
                                  </p:childTnLst>
                                </p:cTn>
                              </p:par>
                              <p:par>
                                <p:cTn id="175" presetID="53" presetClass="entr" presetSubtype="16" fill="hold" grpId="0" nodeType="withEffect">
                                  <p:stCondLst>
                                    <p:cond delay="1250"/>
                                  </p:stCondLst>
                                  <p:childTnLst>
                                    <p:set>
                                      <p:cBhvr>
                                        <p:cTn id="176" dur="1" fill="hold">
                                          <p:stCondLst>
                                            <p:cond delay="0"/>
                                          </p:stCondLst>
                                        </p:cTn>
                                        <p:tgtEl>
                                          <p:spTgt spid="2">
                                            <p:graphicEl>
                                              <a:dgm id="{0EF6E6BE-8DA1-490A-A125-DD4EF2F2814F}"/>
                                            </p:graphicEl>
                                          </p:spTgt>
                                        </p:tgtEl>
                                        <p:attrNameLst>
                                          <p:attrName>style.visibility</p:attrName>
                                        </p:attrNameLst>
                                      </p:cBhvr>
                                      <p:to>
                                        <p:strVal val="visible"/>
                                      </p:to>
                                    </p:set>
                                    <p:anim calcmode="lin" valueType="num">
                                      <p:cBhvr>
                                        <p:cTn id="177" dur="500" fill="hold"/>
                                        <p:tgtEl>
                                          <p:spTgt spid="2">
                                            <p:graphicEl>
                                              <a:dgm id="{0EF6E6BE-8DA1-490A-A125-DD4EF2F2814F}"/>
                                            </p:graphicEl>
                                          </p:spTgt>
                                        </p:tgtEl>
                                        <p:attrNameLst>
                                          <p:attrName>ppt_w</p:attrName>
                                        </p:attrNameLst>
                                      </p:cBhvr>
                                      <p:tavLst>
                                        <p:tav tm="0">
                                          <p:val>
                                            <p:fltVal val="0"/>
                                          </p:val>
                                        </p:tav>
                                        <p:tav tm="100000">
                                          <p:val>
                                            <p:strVal val="#ppt_w"/>
                                          </p:val>
                                        </p:tav>
                                      </p:tavLst>
                                    </p:anim>
                                    <p:anim calcmode="lin" valueType="num">
                                      <p:cBhvr>
                                        <p:cTn id="178" dur="500" fill="hold"/>
                                        <p:tgtEl>
                                          <p:spTgt spid="2">
                                            <p:graphicEl>
                                              <a:dgm id="{0EF6E6BE-8DA1-490A-A125-DD4EF2F2814F}"/>
                                            </p:graphicEl>
                                          </p:spTgt>
                                        </p:tgtEl>
                                        <p:attrNameLst>
                                          <p:attrName>ppt_h</p:attrName>
                                        </p:attrNameLst>
                                      </p:cBhvr>
                                      <p:tavLst>
                                        <p:tav tm="0">
                                          <p:val>
                                            <p:fltVal val="0"/>
                                          </p:val>
                                        </p:tav>
                                        <p:tav tm="100000">
                                          <p:val>
                                            <p:strVal val="#ppt_h"/>
                                          </p:val>
                                        </p:tav>
                                      </p:tavLst>
                                    </p:anim>
                                    <p:animEffect transition="in" filter="fade">
                                      <p:cBhvr>
                                        <p:cTn id="179" dur="500"/>
                                        <p:tgtEl>
                                          <p:spTgt spid="2">
                                            <p:graphicEl>
                                              <a:dgm id="{0EF6E6BE-8DA1-490A-A125-DD4EF2F2814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896649818"/>
              </p:ext>
            </p:extLst>
          </p:nvPr>
        </p:nvGraphicFramePr>
        <p:xfrm>
          <a:off x="896112" y="420624"/>
          <a:ext cx="9263888" cy="5717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شكل بيضاوي 2"/>
          <p:cNvSpPr/>
          <p:nvPr/>
        </p:nvSpPr>
        <p:spPr>
          <a:xfrm>
            <a:off x="1618488" y="1463040"/>
            <a:ext cx="502920" cy="521208"/>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effectLst>
                  <a:outerShdw blurRad="38100" dist="38100" dir="2700000" algn="tl">
                    <a:srgbClr val="000000">
                      <a:alpha val="43137"/>
                    </a:srgbClr>
                  </a:outerShdw>
                </a:effectLst>
              </a:rPr>
              <a:t>أو</a:t>
            </a:r>
          </a:p>
        </p:txBody>
      </p:sp>
    </p:spTree>
    <p:extLst>
      <p:ext uri="{BB962C8B-B14F-4D97-AF65-F5344CB8AC3E}">
        <p14:creationId xmlns:p14="http://schemas.microsoft.com/office/powerpoint/2010/main" val="3807388244"/>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graphicEl>
                                              <a:dgm id="{BF94B32B-D01F-4AB6-B1E5-8C5915A209A3}"/>
                                            </p:graphicEl>
                                          </p:spTgt>
                                        </p:tgtEl>
                                        <p:attrNameLst>
                                          <p:attrName>style.visibility</p:attrName>
                                        </p:attrNameLst>
                                      </p:cBhvr>
                                      <p:to>
                                        <p:strVal val="visible"/>
                                      </p:to>
                                    </p:set>
                                    <p:anim calcmode="lin" valueType="num">
                                      <p:cBhvr>
                                        <p:cTn id="7" dur="500" fill="hold"/>
                                        <p:tgtEl>
                                          <p:spTgt spid="2">
                                            <p:graphicEl>
                                              <a:dgm id="{BF94B32B-D01F-4AB6-B1E5-8C5915A209A3}"/>
                                            </p:graphicEl>
                                          </p:spTgt>
                                        </p:tgtEl>
                                        <p:attrNameLst>
                                          <p:attrName>ppt_w</p:attrName>
                                        </p:attrNameLst>
                                      </p:cBhvr>
                                      <p:tavLst>
                                        <p:tav tm="0">
                                          <p:val>
                                            <p:fltVal val="0"/>
                                          </p:val>
                                        </p:tav>
                                        <p:tav tm="100000">
                                          <p:val>
                                            <p:strVal val="#ppt_w"/>
                                          </p:val>
                                        </p:tav>
                                      </p:tavLst>
                                    </p:anim>
                                    <p:anim calcmode="lin" valueType="num">
                                      <p:cBhvr>
                                        <p:cTn id="8" dur="500" fill="hold"/>
                                        <p:tgtEl>
                                          <p:spTgt spid="2">
                                            <p:graphicEl>
                                              <a:dgm id="{BF94B32B-D01F-4AB6-B1E5-8C5915A209A3}"/>
                                            </p:graphicEl>
                                          </p:spTgt>
                                        </p:tgtEl>
                                        <p:attrNameLst>
                                          <p:attrName>ppt_h</p:attrName>
                                        </p:attrNameLst>
                                      </p:cBhvr>
                                      <p:tavLst>
                                        <p:tav tm="0">
                                          <p:val>
                                            <p:fltVal val="0"/>
                                          </p:val>
                                        </p:tav>
                                        <p:tav tm="100000">
                                          <p:val>
                                            <p:strVal val="#ppt_h"/>
                                          </p:val>
                                        </p:tav>
                                      </p:tavLst>
                                    </p:anim>
                                    <p:animEffect transition="in" filter="fade">
                                      <p:cBhvr>
                                        <p:cTn id="9" dur="500"/>
                                        <p:tgtEl>
                                          <p:spTgt spid="2">
                                            <p:graphicEl>
                                              <a:dgm id="{BF94B32B-D01F-4AB6-B1E5-8C5915A209A3}"/>
                                            </p:graphicEl>
                                          </p:spTgt>
                                        </p:tgtEl>
                                      </p:cBhvr>
                                    </p:animEffect>
                                  </p:childTnLst>
                                </p:cTn>
                              </p:par>
                              <p:par>
                                <p:cTn id="10" presetID="22" presetClass="entr" presetSubtype="4" fill="hold" grpId="0" nodeType="withEffect">
                                  <p:stCondLst>
                                    <p:cond delay="250"/>
                                  </p:stCondLst>
                                  <p:childTnLst>
                                    <p:set>
                                      <p:cBhvr>
                                        <p:cTn id="11" dur="1" fill="hold">
                                          <p:stCondLst>
                                            <p:cond delay="0"/>
                                          </p:stCondLst>
                                        </p:cTn>
                                        <p:tgtEl>
                                          <p:spTgt spid="2">
                                            <p:graphicEl>
                                              <a:dgm id="{2326F495-6146-443E-AE8F-379D7701164A}"/>
                                            </p:graphicEl>
                                          </p:spTgt>
                                        </p:tgtEl>
                                        <p:attrNameLst>
                                          <p:attrName>style.visibility</p:attrName>
                                        </p:attrNameLst>
                                      </p:cBhvr>
                                      <p:to>
                                        <p:strVal val="visible"/>
                                      </p:to>
                                    </p:set>
                                    <p:animEffect transition="in" filter="wipe(down)">
                                      <p:cBhvr>
                                        <p:cTn id="12" dur="500"/>
                                        <p:tgtEl>
                                          <p:spTgt spid="2">
                                            <p:graphicEl>
                                              <a:dgm id="{2326F495-6146-443E-AE8F-379D7701164A}"/>
                                            </p:graphicEl>
                                          </p:spTgt>
                                        </p:tgtEl>
                                      </p:cBhvr>
                                    </p:animEffect>
                                  </p:childTnLst>
                                </p:cTn>
                              </p:par>
                              <p:par>
                                <p:cTn id="13" presetID="53" presetClass="entr" presetSubtype="16" fill="hold" grpId="0" nodeType="withEffect">
                                  <p:stCondLst>
                                    <p:cond delay="500"/>
                                  </p:stCondLst>
                                  <p:childTnLst>
                                    <p:set>
                                      <p:cBhvr>
                                        <p:cTn id="14" dur="1" fill="hold">
                                          <p:stCondLst>
                                            <p:cond delay="0"/>
                                          </p:stCondLst>
                                        </p:cTn>
                                        <p:tgtEl>
                                          <p:spTgt spid="2">
                                            <p:graphicEl>
                                              <a:dgm id="{241F7BE3-7E50-4716-BE59-C07741153420}"/>
                                            </p:graphicEl>
                                          </p:spTgt>
                                        </p:tgtEl>
                                        <p:attrNameLst>
                                          <p:attrName>style.visibility</p:attrName>
                                        </p:attrNameLst>
                                      </p:cBhvr>
                                      <p:to>
                                        <p:strVal val="visible"/>
                                      </p:to>
                                    </p:set>
                                    <p:anim calcmode="lin" valueType="num">
                                      <p:cBhvr>
                                        <p:cTn id="15" dur="500" fill="hold"/>
                                        <p:tgtEl>
                                          <p:spTgt spid="2">
                                            <p:graphicEl>
                                              <a:dgm id="{241F7BE3-7E50-4716-BE59-C07741153420}"/>
                                            </p:graphicEl>
                                          </p:spTgt>
                                        </p:tgtEl>
                                        <p:attrNameLst>
                                          <p:attrName>ppt_w</p:attrName>
                                        </p:attrNameLst>
                                      </p:cBhvr>
                                      <p:tavLst>
                                        <p:tav tm="0">
                                          <p:val>
                                            <p:fltVal val="0"/>
                                          </p:val>
                                        </p:tav>
                                        <p:tav tm="100000">
                                          <p:val>
                                            <p:strVal val="#ppt_w"/>
                                          </p:val>
                                        </p:tav>
                                      </p:tavLst>
                                    </p:anim>
                                    <p:anim calcmode="lin" valueType="num">
                                      <p:cBhvr>
                                        <p:cTn id="16" dur="500" fill="hold"/>
                                        <p:tgtEl>
                                          <p:spTgt spid="2">
                                            <p:graphicEl>
                                              <a:dgm id="{241F7BE3-7E50-4716-BE59-C07741153420}"/>
                                            </p:graphicEl>
                                          </p:spTgt>
                                        </p:tgtEl>
                                        <p:attrNameLst>
                                          <p:attrName>ppt_h</p:attrName>
                                        </p:attrNameLst>
                                      </p:cBhvr>
                                      <p:tavLst>
                                        <p:tav tm="0">
                                          <p:val>
                                            <p:fltVal val="0"/>
                                          </p:val>
                                        </p:tav>
                                        <p:tav tm="100000">
                                          <p:val>
                                            <p:strVal val="#ppt_h"/>
                                          </p:val>
                                        </p:tav>
                                      </p:tavLst>
                                    </p:anim>
                                    <p:animEffect transition="in" filter="fade">
                                      <p:cBhvr>
                                        <p:cTn id="17" dur="500"/>
                                        <p:tgtEl>
                                          <p:spTgt spid="2">
                                            <p:graphicEl>
                                              <a:dgm id="{241F7BE3-7E50-4716-BE59-C07741153420}"/>
                                            </p:graphicEl>
                                          </p:spTgt>
                                        </p:tgtEl>
                                      </p:cBhvr>
                                    </p:animEffect>
                                  </p:childTnLst>
                                </p:cTn>
                              </p:par>
                              <p:par>
                                <p:cTn id="18" presetID="22" presetClass="entr" presetSubtype="2" fill="hold" grpId="0" nodeType="withEffect">
                                  <p:stCondLst>
                                    <p:cond delay="750"/>
                                  </p:stCondLst>
                                  <p:childTnLst>
                                    <p:set>
                                      <p:cBhvr>
                                        <p:cTn id="19" dur="1" fill="hold">
                                          <p:stCondLst>
                                            <p:cond delay="0"/>
                                          </p:stCondLst>
                                        </p:cTn>
                                        <p:tgtEl>
                                          <p:spTgt spid="2">
                                            <p:graphicEl>
                                              <a:dgm id="{D40A0591-E676-490D-BF76-7F642513533B}"/>
                                            </p:graphicEl>
                                          </p:spTgt>
                                        </p:tgtEl>
                                        <p:attrNameLst>
                                          <p:attrName>style.visibility</p:attrName>
                                        </p:attrNameLst>
                                      </p:cBhvr>
                                      <p:to>
                                        <p:strVal val="visible"/>
                                      </p:to>
                                    </p:set>
                                    <p:animEffect transition="in" filter="wipe(right)">
                                      <p:cBhvr>
                                        <p:cTn id="20" dur="500"/>
                                        <p:tgtEl>
                                          <p:spTgt spid="2">
                                            <p:graphicEl>
                                              <a:dgm id="{D40A0591-E676-490D-BF76-7F642513533B}"/>
                                            </p:graphicEl>
                                          </p:spTgt>
                                        </p:tgtEl>
                                      </p:cBhvr>
                                    </p:animEffect>
                                  </p:childTnLst>
                                </p:cTn>
                              </p:par>
                              <p:par>
                                <p:cTn id="21" presetID="53" presetClass="entr" presetSubtype="16" fill="hold" grpId="0" nodeType="withEffect">
                                  <p:stCondLst>
                                    <p:cond delay="1000"/>
                                  </p:stCondLst>
                                  <p:childTnLst>
                                    <p:set>
                                      <p:cBhvr>
                                        <p:cTn id="22" dur="1" fill="hold">
                                          <p:stCondLst>
                                            <p:cond delay="0"/>
                                          </p:stCondLst>
                                        </p:cTn>
                                        <p:tgtEl>
                                          <p:spTgt spid="2">
                                            <p:graphicEl>
                                              <a:dgm id="{9E3F24CA-4BEC-4EED-BDCB-E00080779F11}"/>
                                            </p:graphicEl>
                                          </p:spTgt>
                                        </p:tgtEl>
                                        <p:attrNameLst>
                                          <p:attrName>style.visibility</p:attrName>
                                        </p:attrNameLst>
                                      </p:cBhvr>
                                      <p:to>
                                        <p:strVal val="visible"/>
                                      </p:to>
                                    </p:set>
                                    <p:anim calcmode="lin" valueType="num">
                                      <p:cBhvr>
                                        <p:cTn id="23" dur="500" fill="hold"/>
                                        <p:tgtEl>
                                          <p:spTgt spid="2">
                                            <p:graphicEl>
                                              <a:dgm id="{9E3F24CA-4BEC-4EED-BDCB-E00080779F11}"/>
                                            </p:graphicEl>
                                          </p:spTgt>
                                        </p:tgtEl>
                                        <p:attrNameLst>
                                          <p:attrName>ppt_w</p:attrName>
                                        </p:attrNameLst>
                                      </p:cBhvr>
                                      <p:tavLst>
                                        <p:tav tm="0">
                                          <p:val>
                                            <p:fltVal val="0"/>
                                          </p:val>
                                        </p:tav>
                                        <p:tav tm="100000">
                                          <p:val>
                                            <p:strVal val="#ppt_w"/>
                                          </p:val>
                                        </p:tav>
                                      </p:tavLst>
                                    </p:anim>
                                    <p:anim calcmode="lin" valueType="num">
                                      <p:cBhvr>
                                        <p:cTn id="24" dur="500" fill="hold"/>
                                        <p:tgtEl>
                                          <p:spTgt spid="2">
                                            <p:graphicEl>
                                              <a:dgm id="{9E3F24CA-4BEC-4EED-BDCB-E00080779F11}"/>
                                            </p:graphicEl>
                                          </p:spTgt>
                                        </p:tgtEl>
                                        <p:attrNameLst>
                                          <p:attrName>ppt_h</p:attrName>
                                        </p:attrNameLst>
                                      </p:cBhvr>
                                      <p:tavLst>
                                        <p:tav tm="0">
                                          <p:val>
                                            <p:fltVal val="0"/>
                                          </p:val>
                                        </p:tav>
                                        <p:tav tm="100000">
                                          <p:val>
                                            <p:strVal val="#ppt_h"/>
                                          </p:val>
                                        </p:tav>
                                      </p:tavLst>
                                    </p:anim>
                                    <p:animEffect transition="in" filter="fade">
                                      <p:cBhvr>
                                        <p:cTn id="25" dur="500"/>
                                        <p:tgtEl>
                                          <p:spTgt spid="2">
                                            <p:graphicEl>
                                              <a:dgm id="{9E3F24CA-4BEC-4EED-BDCB-E00080779F11}"/>
                                            </p:graphicEl>
                                          </p:spTgt>
                                        </p:tgtEl>
                                      </p:cBhvr>
                                    </p:animEffect>
                                  </p:childTnLst>
                                </p:cTn>
                              </p:par>
                              <p:par>
                                <p:cTn id="26" presetID="22" presetClass="entr" presetSubtype="2" fill="hold" grpId="0" nodeType="withEffect">
                                  <p:stCondLst>
                                    <p:cond delay="1250"/>
                                  </p:stCondLst>
                                  <p:childTnLst>
                                    <p:set>
                                      <p:cBhvr>
                                        <p:cTn id="27" dur="1" fill="hold">
                                          <p:stCondLst>
                                            <p:cond delay="0"/>
                                          </p:stCondLst>
                                        </p:cTn>
                                        <p:tgtEl>
                                          <p:spTgt spid="2">
                                            <p:graphicEl>
                                              <a:dgm id="{A0D4CDD9-6FEE-4A7B-AC83-DCE3EC08CA2B}"/>
                                            </p:graphicEl>
                                          </p:spTgt>
                                        </p:tgtEl>
                                        <p:attrNameLst>
                                          <p:attrName>style.visibility</p:attrName>
                                        </p:attrNameLst>
                                      </p:cBhvr>
                                      <p:to>
                                        <p:strVal val="visible"/>
                                      </p:to>
                                    </p:set>
                                    <p:animEffect transition="in" filter="wipe(right)">
                                      <p:cBhvr>
                                        <p:cTn id="28" dur="500"/>
                                        <p:tgtEl>
                                          <p:spTgt spid="2">
                                            <p:graphicEl>
                                              <a:dgm id="{A0D4CDD9-6FEE-4A7B-AC83-DCE3EC08CA2B}"/>
                                            </p:graphicEl>
                                          </p:spTgt>
                                        </p:tgtEl>
                                      </p:cBhvr>
                                    </p:animEffect>
                                  </p:childTnLst>
                                </p:cTn>
                              </p:par>
                              <p:par>
                                <p:cTn id="29" presetID="53" presetClass="entr" presetSubtype="16" fill="hold" grpId="0" nodeType="withEffect">
                                  <p:stCondLst>
                                    <p:cond delay="1500"/>
                                  </p:stCondLst>
                                  <p:childTnLst>
                                    <p:set>
                                      <p:cBhvr>
                                        <p:cTn id="30" dur="1" fill="hold">
                                          <p:stCondLst>
                                            <p:cond delay="0"/>
                                          </p:stCondLst>
                                        </p:cTn>
                                        <p:tgtEl>
                                          <p:spTgt spid="2">
                                            <p:graphicEl>
                                              <a:dgm id="{D3DAF580-DAB7-4063-80DA-5C15734D2A2A}"/>
                                            </p:graphicEl>
                                          </p:spTgt>
                                        </p:tgtEl>
                                        <p:attrNameLst>
                                          <p:attrName>style.visibility</p:attrName>
                                        </p:attrNameLst>
                                      </p:cBhvr>
                                      <p:to>
                                        <p:strVal val="visible"/>
                                      </p:to>
                                    </p:set>
                                    <p:anim calcmode="lin" valueType="num">
                                      <p:cBhvr>
                                        <p:cTn id="31" dur="500" fill="hold"/>
                                        <p:tgtEl>
                                          <p:spTgt spid="2">
                                            <p:graphicEl>
                                              <a:dgm id="{D3DAF580-DAB7-4063-80DA-5C15734D2A2A}"/>
                                            </p:graphicEl>
                                          </p:spTgt>
                                        </p:tgtEl>
                                        <p:attrNameLst>
                                          <p:attrName>ppt_w</p:attrName>
                                        </p:attrNameLst>
                                      </p:cBhvr>
                                      <p:tavLst>
                                        <p:tav tm="0">
                                          <p:val>
                                            <p:fltVal val="0"/>
                                          </p:val>
                                        </p:tav>
                                        <p:tav tm="100000">
                                          <p:val>
                                            <p:strVal val="#ppt_w"/>
                                          </p:val>
                                        </p:tav>
                                      </p:tavLst>
                                    </p:anim>
                                    <p:anim calcmode="lin" valueType="num">
                                      <p:cBhvr>
                                        <p:cTn id="32" dur="500" fill="hold"/>
                                        <p:tgtEl>
                                          <p:spTgt spid="2">
                                            <p:graphicEl>
                                              <a:dgm id="{D3DAF580-DAB7-4063-80DA-5C15734D2A2A}"/>
                                            </p:graphicEl>
                                          </p:spTgt>
                                        </p:tgtEl>
                                        <p:attrNameLst>
                                          <p:attrName>ppt_h</p:attrName>
                                        </p:attrNameLst>
                                      </p:cBhvr>
                                      <p:tavLst>
                                        <p:tav tm="0">
                                          <p:val>
                                            <p:fltVal val="0"/>
                                          </p:val>
                                        </p:tav>
                                        <p:tav tm="100000">
                                          <p:val>
                                            <p:strVal val="#ppt_h"/>
                                          </p:val>
                                        </p:tav>
                                      </p:tavLst>
                                    </p:anim>
                                    <p:animEffect transition="in" filter="fade">
                                      <p:cBhvr>
                                        <p:cTn id="33" dur="500"/>
                                        <p:tgtEl>
                                          <p:spTgt spid="2">
                                            <p:graphicEl>
                                              <a:dgm id="{D3DAF580-DAB7-4063-80DA-5C15734D2A2A}"/>
                                            </p:graphicEl>
                                          </p:spTgt>
                                        </p:tgtEl>
                                      </p:cBhvr>
                                    </p:animEffect>
                                  </p:childTnLst>
                                </p:cTn>
                              </p:par>
                              <p:par>
                                <p:cTn id="34" presetID="53" presetClass="entr" presetSubtype="16" fill="hold" grpId="0" nodeType="withEffect">
                                  <p:stCondLst>
                                    <p:cond delay="1750"/>
                                  </p:stCondLst>
                                  <p:childTnLst>
                                    <p:set>
                                      <p:cBhvr>
                                        <p:cTn id="35" dur="1" fill="hold">
                                          <p:stCondLst>
                                            <p:cond delay="0"/>
                                          </p:stCondLst>
                                        </p:cTn>
                                        <p:tgtEl>
                                          <p:spTgt spid="3"/>
                                        </p:tgtEl>
                                        <p:attrNameLst>
                                          <p:attrName>style.visibility</p:attrName>
                                        </p:attrNameLst>
                                      </p:cBhvr>
                                      <p:to>
                                        <p:strVal val="visible"/>
                                      </p:to>
                                    </p:set>
                                    <p:anim calcmode="lin" valueType="num">
                                      <p:cBhvr>
                                        <p:cTn id="36" dur="500" fill="hold"/>
                                        <p:tgtEl>
                                          <p:spTgt spid="3"/>
                                        </p:tgtEl>
                                        <p:attrNameLst>
                                          <p:attrName>ppt_w</p:attrName>
                                        </p:attrNameLst>
                                      </p:cBhvr>
                                      <p:tavLst>
                                        <p:tav tm="0">
                                          <p:val>
                                            <p:fltVal val="0"/>
                                          </p:val>
                                        </p:tav>
                                        <p:tav tm="100000">
                                          <p:val>
                                            <p:strVal val="#ppt_w"/>
                                          </p:val>
                                        </p:tav>
                                      </p:tavLst>
                                    </p:anim>
                                    <p:anim calcmode="lin" valueType="num">
                                      <p:cBhvr>
                                        <p:cTn id="37" dur="500" fill="hold"/>
                                        <p:tgtEl>
                                          <p:spTgt spid="3"/>
                                        </p:tgtEl>
                                        <p:attrNameLst>
                                          <p:attrName>ppt_h</p:attrName>
                                        </p:attrNameLst>
                                      </p:cBhvr>
                                      <p:tavLst>
                                        <p:tav tm="0">
                                          <p:val>
                                            <p:fltVal val="0"/>
                                          </p:val>
                                        </p:tav>
                                        <p:tav tm="100000">
                                          <p:val>
                                            <p:strVal val="#ppt_h"/>
                                          </p:val>
                                        </p:tav>
                                      </p:tavLst>
                                    </p:anim>
                                    <p:animEffect transition="in" filter="fade">
                                      <p:cBhvr>
                                        <p:cTn id="38" dur="500"/>
                                        <p:tgtEl>
                                          <p:spTgt spid="3"/>
                                        </p:tgtEl>
                                      </p:cBhvr>
                                    </p:animEffect>
                                  </p:childTnLst>
                                </p:cTn>
                              </p:par>
                              <p:par>
                                <p:cTn id="39" presetID="22" presetClass="entr" presetSubtype="2" fill="hold" grpId="0" nodeType="withEffect">
                                  <p:stCondLst>
                                    <p:cond delay="2000"/>
                                  </p:stCondLst>
                                  <p:childTnLst>
                                    <p:set>
                                      <p:cBhvr>
                                        <p:cTn id="40" dur="1" fill="hold">
                                          <p:stCondLst>
                                            <p:cond delay="0"/>
                                          </p:stCondLst>
                                        </p:cTn>
                                        <p:tgtEl>
                                          <p:spTgt spid="2">
                                            <p:graphicEl>
                                              <a:dgm id="{0A7565A8-E66F-4CC4-812A-328AF85E63F9}"/>
                                            </p:graphicEl>
                                          </p:spTgt>
                                        </p:tgtEl>
                                        <p:attrNameLst>
                                          <p:attrName>style.visibility</p:attrName>
                                        </p:attrNameLst>
                                      </p:cBhvr>
                                      <p:to>
                                        <p:strVal val="visible"/>
                                      </p:to>
                                    </p:set>
                                    <p:animEffect transition="in" filter="wipe(right)">
                                      <p:cBhvr>
                                        <p:cTn id="41" dur="500"/>
                                        <p:tgtEl>
                                          <p:spTgt spid="2">
                                            <p:graphicEl>
                                              <a:dgm id="{0A7565A8-E66F-4CC4-812A-328AF85E63F9}"/>
                                            </p:graphicEl>
                                          </p:spTgt>
                                        </p:tgtEl>
                                      </p:cBhvr>
                                    </p:animEffect>
                                  </p:childTnLst>
                                </p:cTn>
                              </p:par>
                              <p:par>
                                <p:cTn id="42" presetID="53" presetClass="entr" presetSubtype="16" fill="hold" grpId="0" nodeType="withEffect">
                                  <p:stCondLst>
                                    <p:cond delay="2250"/>
                                  </p:stCondLst>
                                  <p:childTnLst>
                                    <p:set>
                                      <p:cBhvr>
                                        <p:cTn id="43" dur="1" fill="hold">
                                          <p:stCondLst>
                                            <p:cond delay="0"/>
                                          </p:stCondLst>
                                        </p:cTn>
                                        <p:tgtEl>
                                          <p:spTgt spid="2">
                                            <p:graphicEl>
                                              <a:dgm id="{F1D1ECDC-7822-411D-9B8D-2D1C3DA14E09}"/>
                                            </p:graphicEl>
                                          </p:spTgt>
                                        </p:tgtEl>
                                        <p:attrNameLst>
                                          <p:attrName>style.visibility</p:attrName>
                                        </p:attrNameLst>
                                      </p:cBhvr>
                                      <p:to>
                                        <p:strVal val="visible"/>
                                      </p:to>
                                    </p:set>
                                    <p:anim calcmode="lin" valueType="num">
                                      <p:cBhvr>
                                        <p:cTn id="44" dur="500" fill="hold"/>
                                        <p:tgtEl>
                                          <p:spTgt spid="2">
                                            <p:graphicEl>
                                              <a:dgm id="{F1D1ECDC-7822-411D-9B8D-2D1C3DA14E09}"/>
                                            </p:graphicEl>
                                          </p:spTgt>
                                        </p:tgtEl>
                                        <p:attrNameLst>
                                          <p:attrName>ppt_w</p:attrName>
                                        </p:attrNameLst>
                                      </p:cBhvr>
                                      <p:tavLst>
                                        <p:tav tm="0">
                                          <p:val>
                                            <p:fltVal val="0"/>
                                          </p:val>
                                        </p:tav>
                                        <p:tav tm="100000">
                                          <p:val>
                                            <p:strVal val="#ppt_w"/>
                                          </p:val>
                                        </p:tav>
                                      </p:tavLst>
                                    </p:anim>
                                    <p:anim calcmode="lin" valueType="num">
                                      <p:cBhvr>
                                        <p:cTn id="45" dur="500" fill="hold"/>
                                        <p:tgtEl>
                                          <p:spTgt spid="2">
                                            <p:graphicEl>
                                              <a:dgm id="{F1D1ECDC-7822-411D-9B8D-2D1C3DA14E09}"/>
                                            </p:graphicEl>
                                          </p:spTgt>
                                        </p:tgtEl>
                                        <p:attrNameLst>
                                          <p:attrName>ppt_h</p:attrName>
                                        </p:attrNameLst>
                                      </p:cBhvr>
                                      <p:tavLst>
                                        <p:tav tm="0">
                                          <p:val>
                                            <p:fltVal val="0"/>
                                          </p:val>
                                        </p:tav>
                                        <p:tav tm="100000">
                                          <p:val>
                                            <p:strVal val="#ppt_h"/>
                                          </p:val>
                                        </p:tav>
                                      </p:tavLst>
                                    </p:anim>
                                    <p:animEffect transition="in" filter="fade">
                                      <p:cBhvr>
                                        <p:cTn id="46" dur="500"/>
                                        <p:tgtEl>
                                          <p:spTgt spid="2">
                                            <p:graphicEl>
                                              <a:dgm id="{F1D1ECDC-7822-411D-9B8D-2D1C3DA14E09}"/>
                                            </p:graphic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2">
                                            <p:graphicEl>
                                              <a:dgm id="{E5114EF1-10EC-4559-8CA7-7C8D8E94E78A}"/>
                                            </p:graphicEl>
                                          </p:spTgt>
                                        </p:tgtEl>
                                        <p:attrNameLst>
                                          <p:attrName>style.visibility</p:attrName>
                                        </p:attrNameLst>
                                      </p:cBhvr>
                                      <p:to>
                                        <p:strVal val="visible"/>
                                      </p:to>
                                    </p:set>
                                    <p:animEffect transition="in" filter="wipe(right)">
                                      <p:cBhvr>
                                        <p:cTn id="51" dur="500"/>
                                        <p:tgtEl>
                                          <p:spTgt spid="2">
                                            <p:graphicEl>
                                              <a:dgm id="{E5114EF1-10EC-4559-8CA7-7C8D8E94E78A}"/>
                                            </p:graphicEl>
                                          </p:spTgt>
                                        </p:tgtEl>
                                      </p:cBhvr>
                                    </p:animEffect>
                                  </p:childTnLst>
                                </p:cTn>
                              </p:par>
                              <p:par>
                                <p:cTn id="52" presetID="53" presetClass="entr" presetSubtype="16" fill="hold" grpId="0" nodeType="withEffect">
                                  <p:stCondLst>
                                    <p:cond delay="250"/>
                                  </p:stCondLst>
                                  <p:childTnLst>
                                    <p:set>
                                      <p:cBhvr>
                                        <p:cTn id="53" dur="1" fill="hold">
                                          <p:stCondLst>
                                            <p:cond delay="0"/>
                                          </p:stCondLst>
                                        </p:cTn>
                                        <p:tgtEl>
                                          <p:spTgt spid="2">
                                            <p:graphicEl>
                                              <a:dgm id="{11352B67-679E-450F-BFFF-A31143251F9D}"/>
                                            </p:graphicEl>
                                          </p:spTgt>
                                        </p:tgtEl>
                                        <p:attrNameLst>
                                          <p:attrName>style.visibility</p:attrName>
                                        </p:attrNameLst>
                                      </p:cBhvr>
                                      <p:to>
                                        <p:strVal val="visible"/>
                                      </p:to>
                                    </p:set>
                                    <p:anim calcmode="lin" valueType="num">
                                      <p:cBhvr>
                                        <p:cTn id="54" dur="500" fill="hold"/>
                                        <p:tgtEl>
                                          <p:spTgt spid="2">
                                            <p:graphicEl>
                                              <a:dgm id="{11352B67-679E-450F-BFFF-A31143251F9D}"/>
                                            </p:graphicEl>
                                          </p:spTgt>
                                        </p:tgtEl>
                                        <p:attrNameLst>
                                          <p:attrName>ppt_w</p:attrName>
                                        </p:attrNameLst>
                                      </p:cBhvr>
                                      <p:tavLst>
                                        <p:tav tm="0">
                                          <p:val>
                                            <p:fltVal val="0"/>
                                          </p:val>
                                        </p:tav>
                                        <p:tav tm="100000">
                                          <p:val>
                                            <p:strVal val="#ppt_w"/>
                                          </p:val>
                                        </p:tav>
                                      </p:tavLst>
                                    </p:anim>
                                    <p:anim calcmode="lin" valueType="num">
                                      <p:cBhvr>
                                        <p:cTn id="55" dur="500" fill="hold"/>
                                        <p:tgtEl>
                                          <p:spTgt spid="2">
                                            <p:graphicEl>
                                              <a:dgm id="{11352B67-679E-450F-BFFF-A31143251F9D}"/>
                                            </p:graphicEl>
                                          </p:spTgt>
                                        </p:tgtEl>
                                        <p:attrNameLst>
                                          <p:attrName>ppt_h</p:attrName>
                                        </p:attrNameLst>
                                      </p:cBhvr>
                                      <p:tavLst>
                                        <p:tav tm="0">
                                          <p:val>
                                            <p:fltVal val="0"/>
                                          </p:val>
                                        </p:tav>
                                        <p:tav tm="100000">
                                          <p:val>
                                            <p:strVal val="#ppt_h"/>
                                          </p:val>
                                        </p:tav>
                                      </p:tavLst>
                                    </p:anim>
                                    <p:animEffect transition="in" filter="fade">
                                      <p:cBhvr>
                                        <p:cTn id="56" dur="500"/>
                                        <p:tgtEl>
                                          <p:spTgt spid="2">
                                            <p:graphicEl>
                                              <a:dgm id="{11352B67-679E-450F-BFFF-A31143251F9D}"/>
                                            </p:graphicEl>
                                          </p:spTgt>
                                        </p:tgtEl>
                                      </p:cBhvr>
                                    </p:animEffect>
                                  </p:childTnLst>
                                </p:cTn>
                              </p:par>
                              <p:par>
                                <p:cTn id="57" presetID="22" presetClass="entr" presetSubtype="2" fill="hold" grpId="0" nodeType="withEffect">
                                  <p:stCondLst>
                                    <p:cond delay="500"/>
                                  </p:stCondLst>
                                  <p:childTnLst>
                                    <p:set>
                                      <p:cBhvr>
                                        <p:cTn id="58" dur="1" fill="hold">
                                          <p:stCondLst>
                                            <p:cond delay="0"/>
                                          </p:stCondLst>
                                        </p:cTn>
                                        <p:tgtEl>
                                          <p:spTgt spid="2">
                                            <p:graphicEl>
                                              <a:dgm id="{067FFDDC-EE39-459A-8140-BCFD4C7F69C8}"/>
                                            </p:graphicEl>
                                          </p:spTgt>
                                        </p:tgtEl>
                                        <p:attrNameLst>
                                          <p:attrName>style.visibility</p:attrName>
                                        </p:attrNameLst>
                                      </p:cBhvr>
                                      <p:to>
                                        <p:strVal val="visible"/>
                                      </p:to>
                                    </p:set>
                                    <p:animEffect transition="in" filter="wipe(right)">
                                      <p:cBhvr>
                                        <p:cTn id="59" dur="500"/>
                                        <p:tgtEl>
                                          <p:spTgt spid="2">
                                            <p:graphicEl>
                                              <a:dgm id="{067FFDDC-EE39-459A-8140-BCFD4C7F69C8}"/>
                                            </p:graphicEl>
                                          </p:spTgt>
                                        </p:tgtEl>
                                      </p:cBhvr>
                                    </p:animEffect>
                                  </p:childTnLst>
                                </p:cTn>
                              </p:par>
                              <p:par>
                                <p:cTn id="60" presetID="53" presetClass="entr" presetSubtype="16" fill="hold" grpId="0" nodeType="withEffect">
                                  <p:stCondLst>
                                    <p:cond delay="750"/>
                                  </p:stCondLst>
                                  <p:childTnLst>
                                    <p:set>
                                      <p:cBhvr>
                                        <p:cTn id="61" dur="1" fill="hold">
                                          <p:stCondLst>
                                            <p:cond delay="0"/>
                                          </p:stCondLst>
                                        </p:cTn>
                                        <p:tgtEl>
                                          <p:spTgt spid="2">
                                            <p:graphicEl>
                                              <a:dgm id="{501D99C1-E437-448E-82D8-582B68C2A03C}"/>
                                            </p:graphicEl>
                                          </p:spTgt>
                                        </p:tgtEl>
                                        <p:attrNameLst>
                                          <p:attrName>style.visibility</p:attrName>
                                        </p:attrNameLst>
                                      </p:cBhvr>
                                      <p:to>
                                        <p:strVal val="visible"/>
                                      </p:to>
                                    </p:set>
                                    <p:anim calcmode="lin" valueType="num">
                                      <p:cBhvr>
                                        <p:cTn id="62" dur="500" fill="hold"/>
                                        <p:tgtEl>
                                          <p:spTgt spid="2">
                                            <p:graphicEl>
                                              <a:dgm id="{501D99C1-E437-448E-82D8-582B68C2A03C}"/>
                                            </p:graphicEl>
                                          </p:spTgt>
                                        </p:tgtEl>
                                        <p:attrNameLst>
                                          <p:attrName>ppt_w</p:attrName>
                                        </p:attrNameLst>
                                      </p:cBhvr>
                                      <p:tavLst>
                                        <p:tav tm="0">
                                          <p:val>
                                            <p:fltVal val="0"/>
                                          </p:val>
                                        </p:tav>
                                        <p:tav tm="100000">
                                          <p:val>
                                            <p:strVal val="#ppt_w"/>
                                          </p:val>
                                        </p:tav>
                                      </p:tavLst>
                                    </p:anim>
                                    <p:anim calcmode="lin" valueType="num">
                                      <p:cBhvr>
                                        <p:cTn id="63" dur="500" fill="hold"/>
                                        <p:tgtEl>
                                          <p:spTgt spid="2">
                                            <p:graphicEl>
                                              <a:dgm id="{501D99C1-E437-448E-82D8-582B68C2A03C}"/>
                                            </p:graphicEl>
                                          </p:spTgt>
                                        </p:tgtEl>
                                        <p:attrNameLst>
                                          <p:attrName>ppt_h</p:attrName>
                                        </p:attrNameLst>
                                      </p:cBhvr>
                                      <p:tavLst>
                                        <p:tav tm="0">
                                          <p:val>
                                            <p:fltVal val="0"/>
                                          </p:val>
                                        </p:tav>
                                        <p:tav tm="100000">
                                          <p:val>
                                            <p:strVal val="#ppt_h"/>
                                          </p:val>
                                        </p:tav>
                                      </p:tavLst>
                                    </p:anim>
                                    <p:animEffect transition="in" filter="fade">
                                      <p:cBhvr>
                                        <p:cTn id="64" dur="500"/>
                                        <p:tgtEl>
                                          <p:spTgt spid="2">
                                            <p:graphicEl>
                                              <a:dgm id="{501D99C1-E437-448E-82D8-582B68C2A03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213208" y="93210"/>
            <a:ext cx="4493539" cy="5386090"/>
          </a:xfrm>
          <a:prstGeom prst="rect">
            <a:avLst/>
          </a:prstGeom>
          <a:noFill/>
        </p:spPr>
        <p:txBody>
          <a:bodyPr wrap="none" rtlCol="1">
            <a:spAutoFit/>
          </a:bodyPr>
          <a:lstStyle/>
          <a:p>
            <a:r>
              <a:rPr lang="ar-SA" sz="34400" dirty="0">
                <a:solidFill>
                  <a:schemeClr val="accent6">
                    <a:lumMod val="50000"/>
                  </a:schemeClr>
                </a:solidFill>
                <a:effectLst>
                  <a:outerShdw blurRad="38100" dist="38100" dir="2700000" algn="tl">
                    <a:srgbClr val="000000">
                      <a:alpha val="43137"/>
                    </a:srgbClr>
                  </a:outerShdw>
                </a:effectLst>
                <a:sym typeface="AGA Arabesque" panose="05010101010101010101" pitchFamily="2" charset="2"/>
              </a:rPr>
              <a:t></a:t>
            </a:r>
            <a:endParaRPr lang="ar-SA" sz="34400" dirty="0">
              <a:solidFill>
                <a:schemeClr val="accent6">
                  <a:lumMod val="50000"/>
                </a:schemeClr>
              </a:solidFill>
              <a:effectLst>
                <a:outerShdw blurRad="38100" dist="38100" dir="2700000" algn="tl">
                  <a:srgbClr val="000000">
                    <a:alpha val="43137"/>
                  </a:srgbClr>
                </a:outerShdw>
              </a:effectLst>
            </a:endParaRPr>
          </a:p>
        </p:txBody>
      </p:sp>
      <p:sp>
        <p:nvSpPr>
          <p:cNvPr id="2" name="مستطيل 1"/>
          <p:cNvSpPr/>
          <p:nvPr/>
        </p:nvSpPr>
        <p:spPr>
          <a:xfrm>
            <a:off x="4008864" y="5479300"/>
            <a:ext cx="4503156" cy="707886"/>
          </a:xfrm>
          <a:prstGeom prst="rect">
            <a:avLst/>
          </a:prstGeom>
        </p:spPr>
        <p:txBody>
          <a:bodyPr wrap="none">
            <a:spAutoFit/>
          </a:bodyPr>
          <a:lstStyle/>
          <a:p>
            <a:r>
              <a:rPr lang="ar-SA" sz="4000" b="1" dirty="0">
                <a:solidFill>
                  <a:schemeClr val="accent6">
                    <a:lumMod val="50000"/>
                  </a:schemeClr>
                </a:solidFill>
                <a:effectLst>
                  <a:outerShdw blurRad="38100" dist="38100" dir="2700000" algn="tl">
                    <a:srgbClr val="000000">
                      <a:alpha val="43137"/>
                    </a:srgbClr>
                  </a:outerShdw>
                </a:effectLst>
              </a:rPr>
              <a:t>د.خُميّس بن سعد الغامدي </a:t>
            </a:r>
          </a:p>
        </p:txBody>
      </p:sp>
    </p:spTree>
    <p:extLst>
      <p:ext uri="{BB962C8B-B14F-4D97-AF65-F5344CB8AC3E}">
        <p14:creationId xmlns:p14="http://schemas.microsoft.com/office/powerpoint/2010/main" val="2487458509"/>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SA" sz="8000" b="1" dirty="0">
                <a:solidFill>
                  <a:schemeClr val="accent6">
                    <a:lumMod val="50000"/>
                  </a:schemeClr>
                </a:solidFill>
                <a:effectLst>
                  <a:outerShdw blurRad="38100" dist="38100" dir="2700000" algn="tl">
                    <a:srgbClr val="000000">
                      <a:alpha val="43137"/>
                    </a:srgbClr>
                  </a:outerShdw>
                </a:effectLst>
              </a:rPr>
              <a:t>إساءة الاستعمال الإداري </a:t>
            </a:r>
          </a:p>
        </p:txBody>
      </p:sp>
      <p:sp>
        <p:nvSpPr>
          <p:cNvPr id="3" name="عنوان فرعي 2"/>
          <p:cNvSpPr>
            <a:spLocks noGrp="1"/>
          </p:cNvSpPr>
          <p:nvPr>
            <p:ph type="subTitle" idx="1"/>
          </p:nvPr>
        </p:nvSpPr>
        <p:spPr/>
        <p:txBody>
          <a:bodyPr/>
          <a:lstStyle/>
          <a:p>
            <a:r>
              <a:rPr lang="ar-SA" sz="3600" b="1" dirty="0">
                <a:solidFill>
                  <a:schemeClr val="accent6">
                    <a:lumMod val="50000"/>
                  </a:schemeClr>
                </a:solidFill>
                <a:effectLst>
                  <a:outerShdw blurRad="38100" dist="38100" dir="2700000" algn="tl">
                    <a:srgbClr val="000000">
                      <a:alpha val="43137"/>
                    </a:srgbClr>
                  </a:outerShdw>
                </a:effectLst>
              </a:rPr>
              <a:t>د.خُميّس بن سعد الغامدي </a:t>
            </a:r>
            <a:endParaRPr lang="ar-SA" b="1" dirty="0">
              <a:solidFill>
                <a:schemeClr val="accent6">
                  <a:lumMod val="50000"/>
                </a:schemeClr>
              </a:solidFill>
              <a:effectLst>
                <a:outerShdw blurRad="38100" dist="38100" dir="2700000" algn="tl">
                  <a:srgbClr val="000000">
                    <a:alpha val="43137"/>
                  </a:srgbClr>
                </a:outerShdw>
              </a:effectLst>
            </a:endParaRPr>
          </a:p>
          <a:p>
            <a:r>
              <a:rPr lang="ar-SA" b="1" dirty="0">
                <a:solidFill>
                  <a:schemeClr val="accent6">
                    <a:lumMod val="75000"/>
                  </a:schemeClr>
                </a:solidFill>
              </a:rPr>
              <a:t>أستاذ القانون الجزائي المساعد بجامعة شقراء  </a:t>
            </a:r>
          </a:p>
        </p:txBody>
      </p:sp>
    </p:spTree>
    <p:extLst>
      <p:ext uri="{BB962C8B-B14F-4D97-AF65-F5344CB8AC3E}">
        <p14:creationId xmlns:p14="http://schemas.microsoft.com/office/powerpoint/2010/main" val="1859528246"/>
      </p:ext>
    </p:extLst>
  </p:cSld>
  <p:clrMapOvr>
    <a:masterClrMapping/>
  </p:clrMapOvr>
  <p:transition spd="slow">
    <p:cover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3745910" y="848415"/>
            <a:ext cx="7400510" cy="5165124"/>
          </a:xfrm>
          <a:prstGeom prst="rect">
            <a:avLst/>
          </a:prstGeom>
          <a:solidFill>
            <a:schemeClr val="accent6">
              <a:lumMod val="60000"/>
              <a:lumOff val="40000"/>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p:cNvSpPr/>
          <p:nvPr/>
        </p:nvSpPr>
        <p:spPr>
          <a:xfrm>
            <a:off x="6901149" y="1942356"/>
            <a:ext cx="3886456" cy="2858947"/>
          </a:xfrm>
          <a:prstGeom prst="rect">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4400" b="1" dirty="0">
                <a:effectLst>
                  <a:outerShdw blurRad="38100" dist="38100" dir="2700000" algn="tl">
                    <a:srgbClr val="000000">
                      <a:alpha val="43137"/>
                    </a:srgbClr>
                  </a:outerShdw>
                </a:effectLst>
              </a:rPr>
              <a:t>جرائم </a:t>
            </a:r>
          </a:p>
          <a:p>
            <a:pPr algn="ctr"/>
            <a:r>
              <a:rPr lang="ar-SA" sz="4400" b="1" dirty="0">
                <a:effectLst>
                  <a:outerShdw blurRad="38100" dist="38100" dir="2700000" algn="tl">
                    <a:srgbClr val="000000">
                      <a:alpha val="43137"/>
                    </a:srgbClr>
                  </a:outerShdw>
                </a:effectLst>
              </a:rPr>
              <a:t>إساءة استعمال السلطة</a:t>
            </a:r>
          </a:p>
        </p:txBody>
      </p:sp>
      <p:graphicFrame>
        <p:nvGraphicFramePr>
          <p:cNvPr id="2" name="رسم تخطيطي 1"/>
          <p:cNvGraphicFramePr/>
          <p:nvPr>
            <p:extLst/>
          </p:nvPr>
        </p:nvGraphicFramePr>
        <p:xfrm>
          <a:off x="-321406" y="271848"/>
          <a:ext cx="8507874" cy="61536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شكل بيضاوي 8"/>
          <p:cNvSpPr/>
          <p:nvPr/>
        </p:nvSpPr>
        <p:spPr>
          <a:xfrm>
            <a:off x="786125" y="271848"/>
            <a:ext cx="6274432" cy="6199965"/>
          </a:xfrm>
          <a:prstGeom prst="ellipse">
            <a:avLst/>
          </a:prstGeom>
          <a:noFill/>
          <a:ln w="33337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877431765"/>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graphicEl>
                                              <a:dgm id="{58B040DD-8550-4D89-8CE8-7EF3D9AD6DD6}"/>
                                            </p:graphicEl>
                                          </p:spTgt>
                                        </p:tgtEl>
                                        <p:attrNameLst>
                                          <p:attrName>style.visibility</p:attrName>
                                        </p:attrNameLst>
                                      </p:cBhvr>
                                      <p:to>
                                        <p:strVal val="visible"/>
                                      </p:to>
                                    </p:set>
                                    <p:anim calcmode="lin" valueType="num">
                                      <p:cBhvr>
                                        <p:cTn id="7" dur="500" fill="hold"/>
                                        <p:tgtEl>
                                          <p:spTgt spid="2">
                                            <p:graphicEl>
                                              <a:dgm id="{58B040DD-8550-4D89-8CE8-7EF3D9AD6DD6}"/>
                                            </p:graphicEl>
                                          </p:spTgt>
                                        </p:tgtEl>
                                        <p:attrNameLst>
                                          <p:attrName>ppt_w</p:attrName>
                                        </p:attrNameLst>
                                      </p:cBhvr>
                                      <p:tavLst>
                                        <p:tav tm="0">
                                          <p:val>
                                            <p:fltVal val="0"/>
                                          </p:val>
                                        </p:tav>
                                        <p:tav tm="100000">
                                          <p:val>
                                            <p:strVal val="#ppt_w"/>
                                          </p:val>
                                        </p:tav>
                                      </p:tavLst>
                                    </p:anim>
                                    <p:anim calcmode="lin" valueType="num">
                                      <p:cBhvr>
                                        <p:cTn id="8" dur="500" fill="hold"/>
                                        <p:tgtEl>
                                          <p:spTgt spid="2">
                                            <p:graphicEl>
                                              <a:dgm id="{58B040DD-8550-4D89-8CE8-7EF3D9AD6DD6}"/>
                                            </p:graphicEl>
                                          </p:spTgt>
                                        </p:tgtEl>
                                        <p:attrNameLst>
                                          <p:attrName>ppt_h</p:attrName>
                                        </p:attrNameLst>
                                      </p:cBhvr>
                                      <p:tavLst>
                                        <p:tav tm="0">
                                          <p:val>
                                            <p:fltVal val="0"/>
                                          </p:val>
                                        </p:tav>
                                        <p:tav tm="100000">
                                          <p:val>
                                            <p:strVal val="#ppt_h"/>
                                          </p:val>
                                        </p:tav>
                                      </p:tavLst>
                                    </p:anim>
                                    <p:animEffect transition="in" filter="fade">
                                      <p:cBhvr>
                                        <p:cTn id="9" dur="500"/>
                                        <p:tgtEl>
                                          <p:spTgt spid="2">
                                            <p:graphicEl>
                                              <a:dgm id="{58B040DD-8550-4D89-8CE8-7EF3D9AD6DD6}"/>
                                            </p:graphicEl>
                                          </p:spTgt>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2">
                                            <p:graphicEl>
                                              <a:dgm id="{A1DB29E9-B620-4268-AFF9-A80B6AE04D4B}"/>
                                            </p:graphicEl>
                                          </p:spTgt>
                                        </p:tgtEl>
                                        <p:attrNameLst>
                                          <p:attrName>style.visibility</p:attrName>
                                        </p:attrNameLst>
                                      </p:cBhvr>
                                      <p:to>
                                        <p:strVal val="visible"/>
                                      </p:to>
                                    </p:set>
                                    <p:anim calcmode="lin" valueType="num">
                                      <p:cBhvr>
                                        <p:cTn id="12" dur="500" fill="hold"/>
                                        <p:tgtEl>
                                          <p:spTgt spid="2">
                                            <p:graphicEl>
                                              <a:dgm id="{A1DB29E9-B620-4268-AFF9-A80B6AE04D4B}"/>
                                            </p:graphicEl>
                                          </p:spTgt>
                                        </p:tgtEl>
                                        <p:attrNameLst>
                                          <p:attrName>ppt_w</p:attrName>
                                        </p:attrNameLst>
                                      </p:cBhvr>
                                      <p:tavLst>
                                        <p:tav tm="0">
                                          <p:val>
                                            <p:fltVal val="0"/>
                                          </p:val>
                                        </p:tav>
                                        <p:tav tm="100000">
                                          <p:val>
                                            <p:strVal val="#ppt_w"/>
                                          </p:val>
                                        </p:tav>
                                      </p:tavLst>
                                    </p:anim>
                                    <p:anim calcmode="lin" valueType="num">
                                      <p:cBhvr>
                                        <p:cTn id="13" dur="500" fill="hold"/>
                                        <p:tgtEl>
                                          <p:spTgt spid="2">
                                            <p:graphicEl>
                                              <a:dgm id="{A1DB29E9-B620-4268-AFF9-A80B6AE04D4B}"/>
                                            </p:graphicEl>
                                          </p:spTgt>
                                        </p:tgtEl>
                                        <p:attrNameLst>
                                          <p:attrName>ppt_h</p:attrName>
                                        </p:attrNameLst>
                                      </p:cBhvr>
                                      <p:tavLst>
                                        <p:tav tm="0">
                                          <p:val>
                                            <p:fltVal val="0"/>
                                          </p:val>
                                        </p:tav>
                                        <p:tav tm="100000">
                                          <p:val>
                                            <p:strVal val="#ppt_h"/>
                                          </p:val>
                                        </p:tav>
                                      </p:tavLst>
                                    </p:anim>
                                    <p:animEffect transition="in" filter="fade">
                                      <p:cBhvr>
                                        <p:cTn id="14" dur="500"/>
                                        <p:tgtEl>
                                          <p:spTgt spid="2">
                                            <p:graphicEl>
                                              <a:dgm id="{A1DB29E9-B620-4268-AFF9-A80B6AE04D4B}"/>
                                            </p:graphicEl>
                                          </p:spTgt>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2">
                                            <p:graphicEl>
                                              <a:dgm id="{FBFC13D7-D38B-46C7-A1C4-8B3571E5982C}"/>
                                            </p:graphicEl>
                                          </p:spTgt>
                                        </p:tgtEl>
                                        <p:attrNameLst>
                                          <p:attrName>style.visibility</p:attrName>
                                        </p:attrNameLst>
                                      </p:cBhvr>
                                      <p:to>
                                        <p:strVal val="visible"/>
                                      </p:to>
                                    </p:set>
                                    <p:anim calcmode="lin" valueType="num">
                                      <p:cBhvr>
                                        <p:cTn id="17" dur="500" fill="hold"/>
                                        <p:tgtEl>
                                          <p:spTgt spid="2">
                                            <p:graphicEl>
                                              <a:dgm id="{FBFC13D7-D38B-46C7-A1C4-8B3571E5982C}"/>
                                            </p:graphicEl>
                                          </p:spTgt>
                                        </p:tgtEl>
                                        <p:attrNameLst>
                                          <p:attrName>ppt_w</p:attrName>
                                        </p:attrNameLst>
                                      </p:cBhvr>
                                      <p:tavLst>
                                        <p:tav tm="0">
                                          <p:val>
                                            <p:fltVal val="0"/>
                                          </p:val>
                                        </p:tav>
                                        <p:tav tm="100000">
                                          <p:val>
                                            <p:strVal val="#ppt_w"/>
                                          </p:val>
                                        </p:tav>
                                      </p:tavLst>
                                    </p:anim>
                                    <p:anim calcmode="lin" valueType="num">
                                      <p:cBhvr>
                                        <p:cTn id="18" dur="500" fill="hold"/>
                                        <p:tgtEl>
                                          <p:spTgt spid="2">
                                            <p:graphicEl>
                                              <a:dgm id="{FBFC13D7-D38B-46C7-A1C4-8B3571E5982C}"/>
                                            </p:graphicEl>
                                          </p:spTgt>
                                        </p:tgtEl>
                                        <p:attrNameLst>
                                          <p:attrName>ppt_h</p:attrName>
                                        </p:attrNameLst>
                                      </p:cBhvr>
                                      <p:tavLst>
                                        <p:tav tm="0">
                                          <p:val>
                                            <p:fltVal val="0"/>
                                          </p:val>
                                        </p:tav>
                                        <p:tav tm="100000">
                                          <p:val>
                                            <p:strVal val="#ppt_h"/>
                                          </p:val>
                                        </p:tav>
                                      </p:tavLst>
                                    </p:anim>
                                    <p:animEffect transition="in" filter="fade">
                                      <p:cBhvr>
                                        <p:cTn id="19" dur="500"/>
                                        <p:tgtEl>
                                          <p:spTgt spid="2">
                                            <p:graphicEl>
                                              <a:dgm id="{FBFC13D7-D38B-46C7-A1C4-8B3571E5982C}"/>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up)">
                                      <p:cBhvr>
                                        <p:cTn id="24" dur="500"/>
                                        <p:tgtEl>
                                          <p:spTgt spid="9"/>
                                        </p:tgtEl>
                                      </p:cBhvr>
                                    </p:animEffect>
                                  </p:childTnLst>
                                </p:cTn>
                              </p:par>
                              <p:par>
                                <p:cTn id="25" presetID="22" presetClass="entr" presetSubtype="8" fill="hold" grpId="0" nodeType="withEffect">
                                  <p:stCondLst>
                                    <p:cond delay="25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par>
                                <p:cTn id="28" presetID="53" presetClass="entr" presetSubtype="16" fill="hold" grpId="0" nodeType="withEffect">
                                  <p:stCondLst>
                                    <p:cond delay="25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fltVal val="0"/>
                                          </p:val>
                                        </p:tav>
                                        <p:tav tm="100000">
                                          <p:val>
                                            <p:strVal val="#ppt_h"/>
                                          </p:val>
                                        </p:tav>
                                      </p:tavLst>
                                    </p:anim>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Graphic spid="2" grpId="0" uiExpand="1">
        <p:bldSub>
          <a:bldDgm bld="one"/>
        </p:bldSub>
      </p:bldGraphic>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رابط مستقيم 7"/>
          <p:cNvCxnSpPr>
            <a:endCxn id="4" idx="0"/>
          </p:cNvCxnSpPr>
          <p:nvPr/>
        </p:nvCxnSpPr>
        <p:spPr>
          <a:xfrm>
            <a:off x="8848436" y="1688757"/>
            <a:ext cx="46134" cy="3517555"/>
          </a:xfrm>
          <a:prstGeom prst="line">
            <a:avLst/>
          </a:prstGeom>
          <a:ln w="571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a:off x="4195935" y="1688757"/>
            <a:ext cx="46134" cy="3517555"/>
          </a:xfrm>
          <a:prstGeom prst="line">
            <a:avLst/>
          </a:prstGeom>
          <a:ln w="571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مستطيل 1"/>
          <p:cNvSpPr/>
          <p:nvPr/>
        </p:nvSpPr>
        <p:spPr>
          <a:xfrm>
            <a:off x="3039762" y="700216"/>
            <a:ext cx="6895070" cy="988541"/>
          </a:xfrm>
          <a:prstGeom prst="rect">
            <a:avLst/>
          </a:prstGeom>
          <a:solidFill>
            <a:schemeClr val="accent6">
              <a:lumMod val="50000"/>
            </a:schemeClr>
          </a:solidFill>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4000" b="1" dirty="0">
                <a:effectLst>
                  <a:outerShdw blurRad="38100" dist="38100" dir="2700000" algn="tl">
                    <a:srgbClr val="000000">
                      <a:alpha val="43137"/>
                    </a:srgbClr>
                  </a:outerShdw>
                </a:effectLst>
              </a:rPr>
              <a:t>المفهوم العام لإساءة الاستعمال الإداري </a:t>
            </a:r>
          </a:p>
        </p:txBody>
      </p:sp>
      <p:sp>
        <p:nvSpPr>
          <p:cNvPr id="3" name="مستطيل 2"/>
          <p:cNvSpPr/>
          <p:nvPr/>
        </p:nvSpPr>
        <p:spPr>
          <a:xfrm>
            <a:off x="1470453" y="2150075"/>
            <a:ext cx="10033687" cy="2594919"/>
          </a:xfrm>
          <a:prstGeom prst="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4000" b="1" dirty="0">
                <a:effectLst>
                  <a:outerShdw blurRad="38100" dist="38100" dir="2700000" algn="tl">
                    <a:srgbClr val="000000">
                      <a:alpha val="43137"/>
                    </a:srgbClr>
                  </a:outerShdw>
                </a:effectLst>
              </a:rPr>
              <a:t>اساءة الموظف العام لسلطته في العمل الإداري، بشكل يخرج أهداف العمل الإداري عن تحقيق النفع العام إلى توظيفها لتحقيق مصلحة خاصة تتعارض مع النفع العام .</a:t>
            </a:r>
          </a:p>
        </p:txBody>
      </p:sp>
      <p:sp>
        <p:nvSpPr>
          <p:cNvPr id="4" name="مستطيل 3"/>
          <p:cNvSpPr/>
          <p:nvPr/>
        </p:nvSpPr>
        <p:spPr>
          <a:xfrm>
            <a:off x="6921608" y="5206312"/>
            <a:ext cx="3945924" cy="988541"/>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4000" b="1" dirty="0">
                <a:effectLst>
                  <a:outerShdw blurRad="38100" dist="38100" dir="2700000" algn="tl">
                    <a:srgbClr val="000000">
                      <a:alpha val="43137"/>
                    </a:srgbClr>
                  </a:outerShdw>
                </a:effectLst>
              </a:rPr>
              <a:t>إساءة استعمال السلطة </a:t>
            </a:r>
          </a:p>
        </p:txBody>
      </p:sp>
      <p:sp>
        <p:nvSpPr>
          <p:cNvPr id="5" name="مستطيل 4"/>
          <p:cNvSpPr/>
          <p:nvPr/>
        </p:nvSpPr>
        <p:spPr>
          <a:xfrm>
            <a:off x="2269107" y="5206312"/>
            <a:ext cx="3945924" cy="988541"/>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4000" b="1" dirty="0">
                <a:effectLst>
                  <a:outerShdw blurRad="38100" dist="38100" dir="2700000" algn="tl">
                    <a:srgbClr val="000000">
                      <a:alpha val="43137"/>
                    </a:srgbClr>
                  </a:outerShdw>
                </a:effectLst>
              </a:rPr>
              <a:t>استعمال النفوذ </a:t>
            </a:r>
          </a:p>
        </p:txBody>
      </p:sp>
    </p:spTree>
    <p:extLst>
      <p:ext uri="{BB962C8B-B14F-4D97-AF65-F5344CB8AC3E}">
        <p14:creationId xmlns:p14="http://schemas.microsoft.com/office/powerpoint/2010/main" val="1529547142"/>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up)">
                                      <p:cBhvr>
                                        <p:cTn id="19" dur="500"/>
                                        <p:tgtEl>
                                          <p:spTgt spid="8"/>
                                        </p:tgtEl>
                                      </p:cBhvr>
                                    </p:animEffect>
                                  </p:childTnLst>
                                </p:cTn>
                              </p:par>
                              <p:par>
                                <p:cTn id="20" presetID="53" presetClass="entr" presetSubtype="16" fill="hold" grpId="0" nodeType="withEffect">
                                  <p:stCondLst>
                                    <p:cond delay="25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par>
                                <p:cTn id="25" presetID="22" presetClass="entr" presetSubtype="1" fill="hold" nodeType="withEffect">
                                  <p:stCondLst>
                                    <p:cond delay="25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par>
                                <p:cTn id="28" presetID="53" presetClass="entr" presetSubtype="16" fill="hold" grpId="0" nodeType="withEffect">
                                  <p:stCondLst>
                                    <p:cond delay="50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5099222" y="766119"/>
            <a:ext cx="6697362" cy="5165124"/>
          </a:xfrm>
          <a:prstGeom prst="rect">
            <a:avLst/>
          </a:prstGeom>
          <a:solidFill>
            <a:schemeClr val="accent4">
              <a:lumMod val="75000"/>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aphicFrame>
        <p:nvGraphicFramePr>
          <p:cNvPr id="2" name="رسم تخطيطي 1"/>
          <p:cNvGraphicFramePr/>
          <p:nvPr>
            <p:extLst>
              <p:ext uri="{D42A27DB-BD31-4B8C-83A1-F6EECF244321}">
                <p14:modId xmlns:p14="http://schemas.microsoft.com/office/powerpoint/2010/main" val="1102235502"/>
              </p:ext>
            </p:extLst>
          </p:nvPr>
        </p:nvGraphicFramePr>
        <p:xfrm>
          <a:off x="263610" y="197708"/>
          <a:ext cx="10091352" cy="61536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ستطيل 2"/>
          <p:cNvSpPr/>
          <p:nvPr/>
        </p:nvSpPr>
        <p:spPr>
          <a:xfrm>
            <a:off x="8447903" y="4333104"/>
            <a:ext cx="3006810" cy="1202723"/>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a:effectLst>
                  <a:outerShdw blurRad="38100" dist="38100" dir="2700000" algn="tl">
                    <a:srgbClr val="000000">
                      <a:alpha val="43137"/>
                    </a:srgbClr>
                  </a:outerShdw>
                </a:effectLst>
              </a:rPr>
              <a:t>إساءة الاستعمال الإداري </a:t>
            </a:r>
          </a:p>
        </p:txBody>
      </p:sp>
      <p:sp>
        <p:nvSpPr>
          <p:cNvPr id="4" name="مستطيل 3"/>
          <p:cNvSpPr/>
          <p:nvPr/>
        </p:nvSpPr>
        <p:spPr>
          <a:xfrm>
            <a:off x="8447903" y="2734965"/>
            <a:ext cx="3006810" cy="1202723"/>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a:effectLst>
                  <a:outerShdw blurRad="38100" dist="38100" dir="2700000" algn="tl">
                    <a:srgbClr val="000000">
                      <a:alpha val="43137"/>
                    </a:srgbClr>
                  </a:outerShdw>
                </a:effectLst>
              </a:rPr>
              <a:t>استغلال النفوذ</a:t>
            </a:r>
          </a:p>
        </p:txBody>
      </p:sp>
      <p:sp>
        <p:nvSpPr>
          <p:cNvPr id="5" name="مستطيل 4"/>
          <p:cNvSpPr/>
          <p:nvPr/>
        </p:nvSpPr>
        <p:spPr>
          <a:xfrm>
            <a:off x="8447903" y="1149181"/>
            <a:ext cx="3006810" cy="1202723"/>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a:effectLst>
                  <a:outerShdw blurRad="38100" dist="38100" dir="2700000" algn="tl">
                    <a:srgbClr val="000000">
                      <a:alpha val="43137"/>
                    </a:srgbClr>
                  </a:outerShdw>
                </a:effectLst>
              </a:rPr>
              <a:t>إساءة استعمال السلطة</a:t>
            </a:r>
          </a:p>
        </p:txBody>
      </p:sp>
      <p:sp>
        <p:nvSpPr>
          <p:cNvPr id="7" name="مستطيل 6"/>
          <p:cNvSpPr/>
          <p:nvPr/>
        </p:nvSpPr>
        <p:spPr>
          <a:xfrm rot="5400000">
            <a:off x="5171865" y="-2759674"/>
            <a:ext cx="1848270" cy="1219200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a:r>
              <a:rPr lang="ar-SA" sz="6600" b="1" dirty="0">
                <a:effectLst>
                  <a:outerShdw blurRad="38100" dist="38100" dir="2700000" algn="tl">
                    <a:srgbClr val="000000">
                      <a:alpha val="43137"/>
                    </a:srgbClr>
                  </a:outerShdw>
                </a:effectLst>
              </a:rPr>
              <a:t>إساءة استعمال السلطة </a:t>
            </a:r>
          </a:p>
        </p:txBody>
      </p:sp>
    </p:spTree>
    <p:extLst>
      <p:ext uri="{BB962C8B-B14F-4D97-AF65-F5344CB8AC3E}">
        <p14:creationId xmlns:p14="http://schemas.microsoft.com/office/powerpoint/2010/main" val="1866317823"/>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graphicEl>
                                              <a:dgm id="{58B040DD-8550-4D89-8CE8-7EF3D9AD6DD6}"/>
                                            </p:graphicEl>
                                          </p:spTgt>
                                        </p:tgtEl>
                                        <p:attrNameLst>
                                          <p:attrName>style.visibility</p:attrName>
                                        </p:attrNameLst>
                                      </p:cBhvr>
                                      <p:to>
                                        <p:strVal val="visible"/>
                                      </p:to>
                                    </p:set>
                                    <p:anim calcmode="lin" valueType="num">
                                      <p:cBhvr>
                                        <p:cTn id="7" dur="500" fill="hold"/>
                                        <p:tgtEl>
                                          <p:spTgt spid="2">
                                            <p:graphicEl>
                                              <a:dgm id="{58B040DD-8550-4D89-8CE8-7EF3D9AD6DD6}"/>
                                            </p:graphicEl>
                                          </p:spTgt>
                                        </p:tgtEl>
                                        <p:attrNameLst>
                                          <p:attrName>ppt_w</p:attrName>
                                        </p:attrNameLst>
                                      </p:cBhvr>
                                      <p:tavLst>
                                        <p:tav tm="0">
                                          <p:val>
                                            <p:fltVal val="0"/>
                                          </p:val>
                                        </p:tav>
                                        <p:tav tm="100000">
                                          <p:val>
                                            <p:strVal val="#ppt_w"/>
                                          </p:val>
                                        </p:tav>
                                      </p:tavLst>
                                    </p:anim>
                                    <p:anim calcmode="lin" valueType="num">
                                      <p:cBhvr>
                                        <p:cTn id="8" dur="500" fill="hold"/>
                                        <p:tgtEl>
                                          <p:spTgt spid="2">
                                            <p:graphicEl>
                                              <a:dgm id="{58B040DD-8550-4D89-8CE8-7EF3D9AD6DD6}"/>
                                            </p:graphicEl>
                                          </p:spTgt>
                                        </p:tgtEl>
                                        <p:attrNameLst>
                                          <p:attrName>ppt_h</p:attrName>
                                        </p:attrNameLst>
                                      </p:cBhvr>
                                      <p:tavLst>
                                        <p:tav tm="0">
                                          <p:val>
                                            <p:fltVal val="0"/>
                                          </p:val>
                                        </p:tav>
                                        <p:tav tm="100000">
                                          <p:val>
                                            <p:strVal val="#ppt_h"/>
                                          </p:val>
                                        </p:tav>
                                      </p:tavLst>
                                    </p:anim>
                                    <p:animEffect transition="in" filter="fade">
                                      <p:cBhvr>
                                        <p:cTn id="9" dur="500"/>
                                        <p:tgtEl>
                                          <p:spTgt spid="2">
                                            <p:graphicEl>
                                              <a:dgm id="{58B040DD-8550-4D89-8CE8-7EF3D9AD6DD6}"/>
                                            </p:graphicEl>
                                          </p:spTgt>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2">
                                            <p:graphicEl>
                                              <a:dgm id="{A1DB29E9-B620-4268-AFF9-A80B6AE04D4B}"/>
                                            </p:graphicEl>
                                          </p:spTgt>
                                        </p:tgtEl>
                                        <p:attrNameLst>
                                          <p:attrName>style.visibility</p:attrName>
                                        </p:attrNameLst>
                                      </p:cBhvr>
                                      <p:to>
                                        <p:strVal val="visible"/>
                                      </p:to>
                                    </p:set>
                                    <p:anim calcmode="lin" valueType="num">
                                      <p:cBhvr>
                                        <p:cTn id="12" dur="500" fill="hold"/>
                                        <p:tgtEl>
                                          <p:spTgt spid="2">
                                            <p:graphicEl>
                                              <a:dgm id="{A1DB29E9-B620-4268-AFF9-A80B6AE04D4B}"/>
                                            </p:graphicEl>
                                          </p:spTgt>
                                        </p:tgtEl>
                                        <p:attrNameLst>
                                          <p:attrName>ppt_w</p:attrName>
                                        </p:attrNameLst>
                                      </p:cBhvr>
                                      <p:tavLst>
                                        <p:tav tm="0">
                                          <p:val>
                                            <p:fltVal val="0"/>
                                          </p:val>
                                        </p:tav>
                                        <p:tav tm="100000">
                                          <p:val>
                                            <p:strVal val="#ppt_w"/>
                                          </p:val>
                                        </p:tav>
                                      </p:tavLst>
                                    </p:anim>
                                    <p:anim calcmode="lin" valueType="num">
                                      <p:cBhvr>
                                        <p:cTn id="13" dur="500" fill="hold"/>
                                        <p:tgtEl>
                                          <p:spTgt spid="2">
                                            <p:graphicEl>
                                              <a:dgm id="{A1DB29E9-B620-4268-AFF9-A80B6AE04D4B}"/>
                                            </p:graphicEl>
                                          </p:spTgt>
                                        </p:tgtEl>
                                        <p:attrNameLst>
                                          <p:attrName>ppt_h</p:attrName>
                                        </p:attrNameLst>
                                      </p:cBhvr>
                                      <p:tavLst>
                                        <p:tav tm="0">
                                          <p:val>
                                            <p:fltVal val="0"/>
                                          </p:val>
                                        </p:tav>
                                        <p:tav tm="100000">
                                          <p:val>
                                            <p:strVal val="#ppt_h"/>
                                          </p:val>
                                        </p:tav>
                                      </p:tavLst>
                                    </p:anim>
                                    <p:animEffect transition="in" filter="fade">
                                      <p:cBhvr>
                                        <p:cTn id="14" dur="500"/>
                                        <p:tgtEl>
                                          <p:spTgt spid="2">
                                            <p:graphicEl>
                                              <a:dgm id="{A1DB29E9-B620-4268-AFF9-A80B6AE04D4B}"/>
                                            </p:graphicEl>
                                          </p:spTgt>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2">
                                            <p:graphicEl>
                                              <a:dgm id="{FBFC13D7-D38B-46C7-A1C4-8B3571E5982C}"/>
                                            </p:graphicEl>
                                          </p:spTgt>
                                        </p:tgtEl>
                                        <p:attrNameLst>
                                          <p:attrName>style.visibility</p:attrName>
                                        </p:attrNameLst>
                                      </p:cBhvr>
                                      <p:to>
                                        <p:strVal val="visible"/>
                                      </p:to>
                                    </p:set>
                                    <p:anim calcmode="lin" valueType="num">
                                      <p:cBhvr>
                                        <p:cTn id="17" dur="500" fill="hold"/>
                                        <p:tgtEl>
                                          <p:spTgt spid="2">
                                            <p:graphicEl>
                                              <a:dgm id="{FBFC13D7-D38B-46C7-A1C4-8B3571E5982C}"/>
                                            </p:graphicEl>
                                          </p:spTgt>
                                        </p:tgtEl>
                                        <p:attrNameLst>
                                          <p:attrName>ppt_w</p:attrName>
                                        </p:attrNameLst>
                                      </p:cBhvr>
                                      <p:tavLst>
                                        <p:tav tm="0">
                                          <p:val>
                                            <p:fltVal val="0"/>
                                          </p:val>
                                        </p:tav>
                                        <p:tav tm="100000">
                                          <p:val>
                                            <p:strVal val="#ppt_w"/>
                                          </p:val>
                                        </p:tav>
                                      </p:tavLst>
                                    </p:anim>
                                    <p:anim calcmode="lin" valueType="num">
                                      <p:cBhvr>
                                        <p:cTn id="18" dur="500" fill="hold"/>
                                        <p:tgtEl>
                                          <p:spTgt spid="2">
                                            <p:graphicEl>
                                              <a:dgm id="{FBFC13D7-D38B-46C7-A1C4-8B3571E5982C}"/>
                                            </p:graphicEl>
                                          </p:spTgt>
                                        </p:tgtEl>
                                        <p:attrNameLst>
                                          <p:attrName>ppt_h</p:attrName>
                                        </p:attrNameLst>
                                      </p:cBhvr>
                                      <p:tavLst>
                                        <p:tav tm="0">
                                          <p:val>
                                            <p:fltVal val="0"/>
                                          </p:val>
                                        </p:tav>
                                        <p:tav tm="100000">
                                          <p:val>
                                            <p:strVal val="#ppt_h"/>
                                          </p:val>
                                        </p:tav>
                                      </p:tavLst>
                                    </p:anim>
                                    <p:animEffect transition="in" filter="fade">
                                      <p:cBhvr>
                                        <p:cTn id="19" dur="500"/>
                                        <p:tgtEl>
                                          <p:spTgt spid="2">
                                            <p:graphicEl>
                                              <a:dgm id="{FBFC13D7-D38B-46C7-A1C4-8B3571E5982C}"/>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1+#ppt_w/2"/>
                                          </p:val>
                                        </p:tav>
                                        <p:tav tm="100000">
                                          <p:val>
                                            <p:strVal val="#ppt_x"/>
                                          </p:val>
                                        </p:tav>
                                      </p:tavLst>
                                    </p:anim>
                                    <p:anim calcmode="lin" valueType="num">
                                      <p:cBhvr additive="base">
                                        <p:cTn id="30" dur="500" fill="hold"/>
                                        <p:tgtEl>
                                          <p:spTgt spid="5"/>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25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1+#ppt_w/2"/>
                                          </p:val>
                                        </p:tav>
                                        <p:tav tm="100000">
                                          <p:val>
                                            <p:strVal val="#ppt_x"/>
                                          </p:val>
                                        </p:tav>
                                      </p:tavLst>
                                    </p:anim>
                                    <p:anim calcmode="lin" valueType="num">
                                      <p:cBhvr additive="base">
                                        <p:cTn id="34" dur="500" fill="hold"/>
                                        <p:tgtEl>
                                          <p:spTgt spid="4"/>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50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1+#ppt_w/2"/>
                                          </p:val>
                                        </p:tav>
                                        <p:tav tm="100000">
                                          <p:val>
                                            <p:strVal val="#ppt_x"/>
                                          </p:val>
                                        </p:tav>
                                      </p:tavLst>
                                    </p:anim>
                                    <p:anim calcmode="lin" valueType="num">
                                      <p:cBhvr additive="base">
                                        <p:cTn id="3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Effect transition="in" filter="fade">
                                      <p:cBhvr>
                                        <p:cTn id="4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Graphic spid="2" grpId="0" uiExpand="1">
        <p:bldSub>
          <a:bldDgm bld="one"/>
        </p:bldSub>
      </p:bldGraphic>
      <p:bldP spid="3" grpId="0" animBg="1"/>
      <p:bldP spid="4" grpId="0" animBg="1"/>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8568" y="1276349"/>
            <a:ext cx="2445686" cy="2538413"/>
          </a:xfrm>
          <a:prstGeom prst="rect">
            <a:avLst/>
          </a:prstGeom>
        </p:spPr>
      </p:pic>
      <p:sp>
        <p:nvSpPr>
          <p:cNvPr id="3" name="مربع نص 2"/>
          <p:cNvSpPr txBox="1"/>
          <p:nvPr/>
        </p:nvSpPr>
        <p:spPr>
          <a:xfrm>
            <a:off x="5467350" y="4057650"/>
            <a:ext cx="6488122" cy="1323439"/>
          </a:xfrm>
          <a:prstGeom prst="rect">
            <a:avLst/>
          </a:prstGeom>
          <a:noFill/>
        </p:spPr>
        <p:txBody>
          <a:bodyPr wrap="square" rtlCol="1">
            <a:spAutoFit/>
          </a:bodyPr>
          <a:lstStyle/>
          <a:p>
            <a:pPr algn="ctr"/>
            <a:r>
              <a:rPr lang="ar-SA" sz="4000" b="1" dirty="0">
                <a:solidFill>
                  <a:schemeClr val="accent6">
                    <a:lumMod val="75000"/>
                  </a:schemeClr>
                </a:solidFill>
                <a:effectLst>
                  <a:outerShdw blurRad="38100" dist="38100" dir="2700000" algn="tl">
                    <a:srgbClr val="000000">
                      <a:alpha val="43137"/>
                    </a:srgbClr>
                  </a:outerShdw>
                </a:effectLst>
              </a:rPr>
              <a:t>المرسوم الملكي رقم 43 </a:t>
            </a:r>
          </a:p>
          <a:p>
            <a:pPr algn="ctr"/>
            <a:r>
              <a:rPr lang="ar-SA" sz="4000" b="1" dirty="0">
                <a:solidFill>
                  <a:schemeClr val="accent6">
                    <a:lumMod val="75000"/>
                  </a:schemeClr>
                </a:solidFill>
                <a:effectLst>
                  <a:outerShdw blurRad="38100" dist="38100" dir="2700000" algn="tl">
                    <a:srgbClr val="000000">
                      <a:alpha val="43137"/>
                    </a:srgbClr>
                  </a:outerShdw>
                </a:effectLst>
              </a:rPr>
              <a:t>وتاريخ 29 ذو القعدة عام 1377هـ </a:t>
            </a:r>
            <a:endParaRPr lang="en-US" sz="4000" b="1" dirty="0">
              <a:solidFill>
                <a:schemeClr val="accent6">
                  <a:lumMod val="75000"/>
                </a:schemeClr>
              </a:solidFill>
              <a:effectLst>
                <a:outerShdw blurRad="38100" dist="38100" dir="2700000" algn="tl">
                  <a:srgbClr val="000000">
                    <a:alpha val="43137"/>
                  </a:srgbClr>
                </a:outerShdw>
              </a:effectLst>
            </a:endParaRPr>
          </a:p>
        </p:txBody>
      </p:sp>
      <p:sp>
        <p:nvSpPr>
          <p:cNvPr id="4" name="مستطيل 3"/>
          <p:cNvSpPr/>
          <p:nvPr/>
        </p:nvSpPr>
        <p:spPr>
          <a:xfrm>
            <a:off x="1057275" y="0"/>
            <a:ext cx="4105275" cy="6858000"/>
          </a:xfrm>
          <a:prstGeom prst="rect">
            <a:avLst/>
          </a:prstGeom>
          <a:solidFill>
            <a:schemeClr val="accent6">
              <a:lumMod val="5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Low"/>
            <a:r>
              <a:rPr lang="ar-SA" sz="2400" b="1" dirty="0">
                <a:solidFill>
                  <a:schemeClr val="bg1"/>
                </a:solidFill>
              </a:rPr>
              <a:t>بعد الاتكال على الله : </a:t>
            </a:r>
            <a:endParaRPr lang="en-US" sz="2400" b="1" dirty="0">
              <a:solidFill>
                <a:schemeClr val="bg1"/>
              </a:solidFill>
            </a:endParaRPr>
          </a:p>
          <a:p>
            <a:pPr algn="justLow"/>
            <a:r>
              <a:rPr lang="ar-SA" sz="2400" b="1" dirty="0">
                <a:solidFill>
                  <a:schemeClr val="bg1"/>
                </a:solidFill>
              </a:rPr>
              <a:t>نحن سعود بن عبد العزيز آل سعود </a:t>
            </a:r>
            <a:endParaRPr lang="en-US" sz="2400" b="1" dirty="0">
              <a:solidFill>
                <a:schemeClr val="bg1"/>
              </a:solidFill>
            </a:endParaRPr>
          </a:p>
          <a:p>
            <a:pPr algn="justLow"/>
            <a:r>
              <a:rPr lang="ar-SA" sz="2400" b="1" dirty="0">
                <a:solidFill>
                  <a:schemeClr val="bg1"/>
                </a:solidFill>
              </a:rPr>
              <a:t>ملك المملكة العربية السعودية</a:t>
            </a:r>
          </a:p>
          <a:p>
            <a:pPr algn="justLow"/>
            <a:r>
              <a:rPr lang="ar-SA" sz="2400" b="1" dirty="0">
                <a:solidFill>
                  <a:schemeClr val="bg1"/>
                </a:solidFill>
              </a:rPr>
              <a:t> </a:t>
            </a:r>
            <a:endParaRPr lang="en-US" sz="2400" b="1" dirty="0">
              <a:solidFill>
                <a:schemeClr val="bg1"/>
              </a:solidFill>
            </a:endParaRPr>
          </a:p>
          <a:p>
            <a:pPr algn="justLow"/>
            <a:r>
              <a:rPr lang="ar-SA" sz="2400" b="1" dirty="0">
                <a:solidFill>
                  <a:schemeClr val="bg1"/>
                </a:solidFill>
              </a:rPr>
              <a:t>بعد الاطلاع على نظام الموظفين العام رقم 42 الصادر بتاريخ 29 ذي القعدة عام 1377هـ واستناداً على قرار مجلس الوزراء رقم 150 تاريخ 25/11/1377هـ وما رفعه إلينا رئيس مجلس الوزراء وبناء على ما اقتضته المصلحة العامة. </a:t>
            </a:r>
            <a:endParaRPr lang="en-US" sz="2400" b="1" dirty="0">
              <a:solidFill>
                <a:schemeClr val="bg1"/>
              </a:solidFill>
            </a:endParaRPr>
          </a:p>
          <a:p>
            <a:pPr algn="justLow"/>
            <a:r>
              <a:rPr lang="ar-SA" sz="2400" b="1" dirty="0">
                <a:solidFill>
                  <a:schemeClr val="bg1"/>
                </a:solidFill>
              </a:rPr>
              <a:t>أمرنا بما هو آت … </a:t>
            </a:r>
          </a:p>
        </p:txBody>
      </p:sp>
    </p:spTree>
    <p:extLst>
      <p:ext uri="{BB962C8B-B14F-4D97-AF65-F5344CB8AC3E}">
        <p14:creationId xmlns:p14="http://schemas.microsoft.com/office/powerpoint/2010/main" val="3349384623"/>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2" presetClass="entr" presetSubtype="1" fill="hold" grpId="0" nodeType="withEffect">
                                  <p:stCondLst>
                                    <p:cond delay="50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2300408458"/>
              </p:ext>
            </p:extLst>
          </p:nvPr>
        </p:nvGraphicFramePr>
        <p:xfrm>
          <a:off x="97168" y="-1"/>
          <a:ext cx="8170333" cy="6724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صورة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67501" y="1098549"/>
            <a:ext cx="2445686" cy="2538413"/>
          </a:xfrm>
          <a:prstGeom prst="rect">
            <a:avLst/>
          </a:prstGeom>
        </p:spPr>
      </p:pic>
      <p:sp>
        <p:nvSpPr>
          <p:cNvPr id="4" name="مربع نص 3"/>
          <p:cNvSpPr txBox="1"/>
          <p:nvPr/>
        </p:nvSpPr>
        <p:spPr>
          <a:xfrm>
            <a:off x="7033683" y="4013199"/>
            <a:ext cx="5073650" cy="954107"/>
          </a:xfrm>
          <a:prstGeom prst="rect">
            <a:avLst/>
          </a:prstGeom>
          <a:noFill/>
        </p:spPr>
        <p:txBody>
          <a:bodyPr wrap="square" rtlCol="1">
            <a:spAutoFit/>
          </a:bodyPr>
          <a:lstStyle/>
          <a:p>
            <a:pPr algn="ctr"/>
            <a:r>
              <a:rPr lang="ar-SA" sz="2800" b="1" dirty="0">
                <a:solidFill>
                  <a:schemeClr val="accent6">
                    <a:lumMod val="75000"/>
                  </a:schemeClr>
                </a:solidFill>
                <a:effectLst>
                  <a:outerShdw blurRad="38100" dist="38100" dir="2700000" algn="tl">
                    <a:srgbClr val="000000">
                      <a:alpha val="43137"/>
                    </a:srgbClr>
                  </a:outerShdw>
                </a:effectLst>
              </a:rPr>
              <a:t>المرسوم الملكي رقم 43 </a:t>
            </a:r>
          </a:p>
          <a:p>
            <a:pPr algn="ctr"/>
            <a:r>
              <a:rPr lang="ar-SA" sz="2800" b="1" dirty="0">
                <a:solidFill>
                  <a:schemeClr val="accent6">
                    <a:lumMod val="75000"/>
                  </a:schemeClr>
                </a:solidFill>
                <a:effectLst>
                  <a:outerShdw blurRad="38100" dist="38100" dir="2700000" algn="tl">
                    <a:srgbClr val="000000">
                      <a:alpha val="43137"/>
                    </a:srgbClr>
                  </a:outerShdw>
                </a:effectLst>
              </a:rPr>
              <a:t>وتاريخ 29 ذو القعدة عام 1377هـ </a:t>
            </a:r>
            <a:endParaRPr lang="en-US" sz="28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61777491"/>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2">
                                            <p:graphicEl>
                                              <a:dgm id="{C17B8A9E-EB47-4233-9BDE-9387CD02D92E}"/>
                                            </p:graphicEl>
                                          </p:spTgt>
                                        </p:tgtEl>
                                        <p:attrNameLst>
                                          <p:attrName>style.visibility</p:attrName>
                                        </p:attrNameLst>
                                      </p:cBhvr>
                                      <p:to>
                                        <p:strVal val="visible"/>
                                      </p:to>
                                    </p:set>
                                    <p:anim calcmode="lin" valueType="num">
                                      <p:cBhvr>
                                        <p:cTn id="17" dur="500" fill="hold"/>
                                        <p:tgtEl>
                                          <p:spTgt spid="2">
                                            <p:graphicEl>
                                              <a:dgm id="{C17B8A9E-EB47-4233-9BDE-9387CD02D92E}"/>
                                            </p:graphicEl>
                                          </p:spTgt>
                                        </p:tgtEl>
                                        <p:attrNameLst>
                                          <p:attrName>ppt_w</p:attrName>
                                        </p:attrNameLst>
                                      </p:cBhvr>
                                      <p:tavLst>
                                        <p:tav tm="0">
                                          <p:val>
                                            <p:fltVal val="0"/>
                                          </p:val>
                                        </p:tav>
                                        <p:tav tm="100000">
                                          <p:val>
                                            <p:strVal val="#ppt_w"/>
                                          </p:val>
                                        </p:tav>
                                      </p:tavLst>
                                    </p:anim>
                                    <p:anim calcmode="lin" valueType="num">
                                      <p:cBhvr>
                                        <p:cTn id="18" dur="500" fill="hold"/>
                                        <p:tgtEl>
                                          <p:spTgt spid="2">
                                            <p:graphicEl>
                                              <a:dgm id="{C17B8A9E-EB47-4233-9BDE-9387CD02D92E}"/>
                                            </p:graphicEl>
                                          </p:spTgt>
                                        </p:tgtEl>
                                        <p:attrNameLst>
                                          <p:attrName>ppt_h</p:attrName>
                                        </p:attrNameLst>
                                      </p:cBhvr>
                                      <p:tavLst>
                                        <p:tav tm="0">
                                          <p:val>
                                            <p:fltVal val="0"/>
                                          </p:val>
                                        </p:tav>
                                        <p:tav tm="100000">
                                          <p:val>
                                            <p:strVal val="#ppt_h"/>
                                          </p:val>
                                        </p:tav>
                                      </p:tavLst>
                                    </p:anim>
                                    <p:animEffect transition="in" filter="fade">
                                      <p:cBhvr>
                                        <p:cTn id="19" dur="500"/>
                                        <p:tgtEl>
                                          <p:spTgt spid="2">
                                            <p:graphicEl>
                                              <a:dgm id="{C17B8A9E-EB47-4233-9BDE-9387CD02D92E}"/>
                                            </p:graphicEl>
                                          </p:spTgt>
                                        </p:tgtEl>
                                      </p:cBhvr>
                                    </p:animEffect>
                                  </p:childTnLst>
                                </p:cTn>
                              </p:par>
                              <p:par>
                                <p:cTn id="20" presetID="53" presetClass="entr" presetSubtype="16" fill="hold" grpId="0" nodeType="withEffect">
                                  <p:stCondLst>
                                    <p:cond delay="750"/>
                                  </p:stCondLst>
                                  <p:childTnLst>
                                    <p:set>
                                      <p:cBhvr>
                                        <p:cTn id="21" dur="1" fill="hold">
                                          <p:stCondLst>
                                            <p:cond delay="0"/>
                                          </p:stCondLst>
                                        </p:cTn>
                                        <p:tgtEl>
                                          <p:spTgt spid="2">
                                            <p:graphicEl>
                                              <a:dgm id="{8D16EF44-DB0F-4739-826A-57E145EDA44D}"/>
                                            </p:graphicEl>
                                          </p:spTgt>
                                        </p:tgtEl>
                                        <p:attrNameLst>
                                          <p:attrName>style.visibility</p:attrName>
                                        </p:attrNameLst>
                                      </p:cBhvr>
                                      <p:to>
                                        <p:strVal val="visible"/>
                                      </p:to>
                                    </p:set>
                                    <p:anim calcmode="lin" valueType="num">
                                      <p:cBhvr>
                                        <p:cTn id="22" dur="500" fill="hold"/>
                                        <p:tgtEl>
                                          <p:spTgt spid="2">
                                            <p:graphicEl>
                                              <a:dgm id="{8D16EF44-DB0F-4739-826A-57E145EDA44D}"/>
                                            </p:graphicEl>
                                          </p:spTgt>
                                        </p:tgtEl>
                                        <p:attrNameLst>
                                          <p:attrName>ppt_w</p:attrName>
                                        </p:attrNameLst>
                                      </p:cBhvr>
                                      <p:tavLst>
                                        <p:tav tm="0">
                                          <p:val>
                                            <p:fltVal val="0"/>
                                          </p:val>
                                        </p:tav>
                                        <p:tav tm="100000">
                                          <p:val>
                                            <p:strVal val="#ppt_w"/>
                                          </p:val>
                                        </p:tav>
                                      </p:tavLst>
                                    </p:anim>
                                    <p:anim calcmode="lin" valueType="num">
                                      <p:cBhvr>
                                        <p:cTn id="23" dur="500" fill="hold"/>
                                        <p:tgtEl>
                                          <p:spTgt spid="2">
                                            <p:graphicEl>
                                              <a:dgm id="{8D16EF44-DB0F-4739-826A-57E145EDA44D}"/>
                                            </p:graphicEl>
                                          </p:spTgt>
                                        </p:tgtEl>
                                        <p:attrNameLst>
                                          <p:attrName>ppt_h</p:attrName>
                                        </p:attrNameLst>
                                      </p:cBhvr>
                                      <p:tavLst>
                                        <p:tav tm="0">
                                          <p:val>
                                            <p:fltVal val="0"/>
                                          </p:val>
                                        </p:tav>
                                        <p:tav tm="100000">
                                          <p:val>
                                            <p:strVal val="#ppt_h"/>
                                          </p:val>
                                        </p:tav>
                                      </p:tavLst>
                                    </p:anim>
                                    <p:animEffect transition="in" filter="fade">
                                      <p:cBhvr>
                                        <p:cTn id="24" dur="500"/>
                                        <p:tgtEl>
                                          <p:spTgt spid="2">
                                            <p:graphicEl>
                                              <a:dgm id="{8D16EF44-DB0F-4739-826A-57E145EDA44D}"/>
                                            </p:graphicEl>
                                          </p:spTgt>
                                        </p:tgtEl>
                                      </p:cBhvr>
                                    </p:animEffect>
                                  </p:childTnLst>
                                </p:cTn>
                              </p:par>
                              <p:par>
                                <p:cTn id="25" presetID="53" presetClass="entr" presetSubtype="16" fill="hold" grpId="0" nodeType="withEffect">
                                  <p:stCondLst>
                                    <p:cond delay="1000"/>
                                  </p:stCondLst>
                                  <p:childTnLst>
                                    <p:set>
                                      <p:cBhvr>
                                        <p:cTn id="26" dur="1" fill="hold">
                                          <p:stCondLst>
                                            <p:cond delay="0"/>
                                          </p:stCondLst>
                                        </p:cTn>
                                        <p:tgtEl>
                                          <p:spTgt spid="2">
                                            <p:graphicEl>
                                              <a:dgm id="{636CAD49-E071-458E-93C9-CBE89CAEBC60}"/>
                                            </p:graphicEl>
                                          </p:spTgt>
                                        </p:tgtEl>
                                        <p:attrNameLst>
                                          <p:attrName>style.visibility</p:attrName>
                                        </p:attrNameLst>
                                      </p:cBhvr>
                                      <p:to>
                                        <p:strVal val="visible"/>
                                      </p:to>
                                    </p:set>
                                    <p:anim calcmode="lin" valueType="num">
                                      <p:cBhvr>
                                        <p:cTn id="27" dur="500" fill="hold"/>
                                        <p:tgtEl>
                                          <p:spTgt spid="2">
                                            <p:graphicEl>
                                              <a:dgm id="{636CAD49-E071-458E-93C9-CBE89CAEBC60}"/>
                                            </p:graphicEl>
                                          </p:spTgt>
                                        </p:tgtEl>
                                        <p:attrNameLst>
                                          <p:attrName>ppt_w</p:attrName>
                                        </p:attrNameLst>
                                      </p:cBhvr>
                                      <p:tavLst>
                                        <p:tav tm="0">
                                          <p:val>
                                            <p:fltVal val="0"/>
                                          </p:val>
                                        </p:tav>
                                        <p:tav tm="100000">
                                          <p:val>
                                            <p:strVal val="#ppt_w"/>
                                          </p:val>
                                        </p:tav>
                                      </p:tavLst>
                                    </p:anim>
                                    <p:anim calcmode="lin" valueType="num">
                                      <p:cBhvr>
                                        <p:cTn id="28" dur="500" fill="hold"/>
                                        <p:tgtEl>
                                          <p:spTgt spid="2">
                                            <p:graphicEl>
                                              <a:dgm id="{636CAD49-E071-458E-93C9-CBE89CAEBC60}"/>
                                            </p:graphicEl>
                                          </p:spTgt>
                                        </p:tgtEl>
                                        <p:attrNameLst>
                                          <p:attrName>ppt_h</p:attrName>
                                        </p:attrNameLst>
                                      </p:cBhvr>
                                      <p:tavLst>
                                        <p:tav tm="0">
                                          <p:val>
                                            <p:fltVal val="0"/>
                                          </p:val>
                                        </p:tav>
                                        <p:tav tm="100000">
                                          <p:val>
                                            <p:strVal val="#ppt_h"/>
                                          </p:val>
                                        </p:tav>
                                      </p:tavLst>
                                    </p:anim>
                                    <p:animEffect transition="in" filter="fade">
                                      <p:cBhvr>
                                        <p:cTn id="29" dur="500"/>
                                        <p:tgtEl>
                                          <p:spTgt spid="2">
                                            <p:graphicEl>
                                              <a:dgm id="{636CAD49-E071-458E-93C9-CBE89CAEBC60}"/>
                                            </p:graphicEl>
                                          </p:spTgt>
                                        </p:tgtEl>
                                      </p:cBhvr>
                                    </p:animEffect>
                                  </p:childTnLst>
                                </p:cTn>
                              </p:par>
                              <p:par>
                                <p:cTn id="30" presetID="53" presetClass="entr" presetSubtype="16" fill="hold" grpId="0" nodeType="withEffect">
                                  <p:stCondLst>
                                    <p:cond delay="1250"/>
                                  </p:stCondLst>
                                  <p:childTnLst>
                                    <p:set>
                                      <p:cBhvr>
                                        <p:cTn id="31" dur="1" fill="hold">
                                          <p:stCondLst>
                                            <p:cond delay="0"/>
                                          </p:stCondLst>
                                        </p:cTn>
                                        <p:tgtEl>
                                          <p:spTgt spid="2">
                                            <p:graphicEl>
                                              <a:dgm id="{6E6A5191-A4B4-4EF2-8087-5B4C8FBEBE60}"/>
                                            </p:graphicEl>
                                          </p:spTgt>
                                        </p:tgtEl>
                                        <p:attrNameLst>
                                          <p:attrName>style.visibility</p:attrName>
                                        </p:attrNameLst>
                                      </p:cBhvr>
                                      <p:to>
                                        <p:strVal val="visible"/>
                                      </p:to>
                                    </p:set>
                                    <p:anim calcmode="lin" valueType="num">
                                      <p:cBhvr>
                                        <p:cTn id="32" dur="500" fill="hold"/>
                                        <p:tgtEl>
                                          <p:spTgt spid="2">
                                            <p:graphicEl>
                                              <a:dgm id="{6E6A5191-A4B4-4EF2-8087-5B4C8FBEBE60}"/>
                                            </p:graphicEl>
                                          </p:spTgt>
                                        </p:tgtEl>
                                        <p:attrNameLst>
                                          <p:attrName>ppt_w</p:attrName>
                                        </p:attrNameLst>
                                      </p:cBhvr>
                                      <p:tavLst>
                                        <p:tav tm="0">
                                          <p:val>
                                            <p:fltVal val="0"/>
                                          </p:val>
                                        </p:tav>
                                        <p:tav tm="100000">
                                          <p:val>
                                            <p:strVal val="#ppt_w"/>
                                          </p:val>
                                        </p:tav>
                                      </p:tavLst>
                                    </p:anim>
                                    <p:anim calcmode="lin" valueType="num">
                                      <p:cBhvr>
                                        <p:cTn id="33" dur="500" fill="hold"/>
                                        <p:tgtEl>
                                          <p:spTgt spid="2">
                                            <p:graphicEl>
                                              <a:dgm id="{6E6A5191-A4B4-4EF2-8087-5B4C8FBEBE60}"/>
                                            </p:graphicEl>
                                          </p:spTgt>
                                        </p:tgtEl>
                                        <p:attrNameLst>
                                          <p:attrName>ppt_h</p:attrName>
                                        </p:attrNameLst>
                                      </p:cBhvr>
                                      <p:tavLst>
                                        <p:tav tm="0">
                                          <p:val>
                                            <p:fltVal val="0"/>
                                          </p:val>
                                        </p:tav>
                                        <p:tav tm="100000">
                                          <p:val>
                                            <p:strVal val="#ppt_h"/>
                                          </p:val>
                                        </p:tav>
                                      </p:tavLst>
                                    </p:anim>
                                    <p:animEffect transition="in" filter="fade">
                                      <p:cBhvr>
                                        <p:cTn id="34" dur="500"/>
                                        <p:tgtEl>
                                          <p:spTgt spid="2">
                                            <p:graphicEl>
                                              <a:dgm id="{6E6A5191-A4B4-4EF2-8087-5B4C8FBEBE60}"/>
                                            </p:graphicEl>
                                          </p:spTgt>
                                        </p:tgtEl>
                                      </p:cBhvr>
                                    </p:animEffect>
                                  </p:childTnLst>
                                </p:cTn>
                              </p:par>
                              <p:par>
                                <p:cTn id="35" presetID="53" presetClass="entr" presetSubtype="16" fill="hold" grpId="0" nodeType="withEffect">
                                  <p:stCondLst>
                                    <p:cond delay="1500"/>
                                  </p:stCondLst>
                                  <p:childTnLst>
                                    <p:set>
                                      <p:cBhvr>
                                        <p:cTn id="36" dur="1" fill="hold">
                                          <p:stCondLst>
                                            <p:cond delay="0"/>
                                          </p:stCondLst>
                                        </p:cTn>
                                        <p:tgtEl>
                                          <p:spTgt spid="2">
                                            <p:graphicEl>
                                              <a:dgm id="{DAAE67E7-DF9F-4F68-B73E-E0EF45DF4462}"/>
                                            </p:graphicEl>
                                          </p:spTgt>
                                        </p:tgtEl>
                                        <p:attrNameLst>
                                          <p:attrName>style.visibility</p:attrName>
                                        </p:attrNameLst>
                                      </p:cBhvr>
                                      <p:to>
                                        <p:strVal val="visible"/>
                                      </p:to>
                                    </p:set>
                                    <p:anim calcmode="lin" valueType="num">
                                      <p:cBhvr>
                                        <p:cTn id="37" dur="500" fill="hold"/>
                                        <p:tgtEl>
                                          <p:spTgt spid="2">
                                            <p:graphicEl>
                                              <a:dgm id="{DAAE67E7-DF9F-4F68-B73E-E0EF45DF4462}"/>
                                            </p:graphicEl>
                                          </p:spTgt>
                                        </p:tgtEl>
                                        <p:attrNameLst>
                                          <p:attrName>ppt_w</p:attrName>
                                        </p:attrNameLst>
                                      </p:cBhvr>
                                      <p:tavLst>
                                        <p:tav tm="0">
                                          <p:val>
                                            <p:fltVal val="0"/>
                                          </p:val>
                                        </p:tav>
                                        <p:tav tm="100000">
                                          <p:val>
                                            <p:strVal val="#ppt_w"/>
                                          </p:val>
                                        </p:tav>
                                      </p:tavLst>
                                    </p:anim>
                                    <p:anim calcmode="lin" valueType="num">
                                      <p:cBhvr>
                                        <p:cTn id="38" dur="500" fill="hold"/>
                                        <p:tgtEl>
                                          <p:spTgt spid="2">
                                            <p:graphicEl>
                                              <a:dgm id="{DAAE67E7-DF9F-4F68-B73E-E0EF45DF4462}"/>
                                            </p:graphicEl>
                                          </p:spTgt>
                                        </p:tgtEl>
                                        <p:attrNameLst>
                                          <p:attrName>ppt_h</p:attrName>
                                        </p:attrNameLst>
                                      </p:cBhvr>
                                      <p:tavLst>
                                        <p:tav tm="0">
                                          <p:val>
                                            <p:fltVal val="0"/>
                                          </p:val>
                                        </p:tav>
                                        <p:tav tm="100000">
                                          <p:val>
                                            <p:strVal val="#ppt_h"/>
                                          </p:val>
                                        </p:tav>
                                      </p:tavLst>
                                    </p:anim>
                                    <p:animEffect transition="in" filter="fade">
                                      <p:cBhvr>
                                        <p:cTn id="39" dur="500"/>
                                        <p:tgtEl>
                                          <p:spTgt spid="2">
                                            <p:graphicEl>
                                              <a:dgm id="{DAAE67E7-DF9F-4F68-B73E-E0EF45DF4462}"/>
                                            </p:graphicEl>
                                          </p:spTgt>
                                        </p:tgtEl>
                                      </p:cBhvr>
                                    </p:animEffect>
                                  </p:childTnLst>
                                </p:cTn>
                              </p:par>
                              <p:par>
                                <p:cTn id="40" presetID="53" presetClass="entr" presetSubtype="16" fill="hold" grpId="0" nodeType="withEffect">
                                  <p:stCondLst>
                                    <p:cond delay="1750"/>
                                  </p:stCondLst>
                                  <p:childTnLst>
                                    <p:set>
                                      <p:cBhvr>
                                        <p:cTn id="41" dur="1" fill="hold">
                                          <p:stCondLst>
                                            <p:cond delay="0"/>
                                          </p:stCondLst>
                                        </p:cTn>
                                        <p:tgtEl>
                                          <p:spTgt spid="2">
                                            <p:graphicEl>
                                              <a:dgm id="{524AE37B-AF2E-4930-9104-23799EC94C28}"/>
                                            </p:graphicEl>
                                          </p:spTgt>
                                        </p:tgtEl>
                                        <p:attrNameLst>
                                          <p:attrName>style.visibility</p:attrName>
                                        </p:attrNameLst>
                                      </p:cBhvr>
                                      <p:to>
                                        <p:strVal val="visible"/>
                                      </p:to>
                                    </p:set>
                                    <p:anim calcmode="lin" valueType="num">
                                      <p:cBhvr>
                                        <p:cTn id="42" dur="500" fill="hold"/>
                                        <p:tgtEl>
                                          <p:spTgt spid="2">
                                            <p:graphicEl>
                                              <a:dgm id="{524AE37B-AF2E-4930-9104-23799EC94C28}"/>
                                            </p:graphicEl>
                                          </p:spTgt>
                                        </p:tgtEl>
                                        <p:attrNameLst>
                                          <p:attrName>ppt_w</p:attrName>
                                        </p:attrNameLst>
                                      </p:cBhvr>
                                      <p:tavLst>
                                        <p:tav tm="0">
                                          <p:val>
                                            <p:fltVal val="0"/>
                                          </p:val>
                                        </p:tav>
                                        <p:tav tm="100000">
                                          <p:val>
                                            <p:strVal val="#ppt_w"/>
                                          </p:val>
                                        </p:tav>
                                      </p:tavLst>
                                    </p:anim>
                                    <p:anim calcmode="lin" valueType="num">
                                      <p:cBhvr>
                                        <p:cTn id="43" dur="500" fill="hold"/>
                                        <p:tgtEl>
                                          <p:spTgt spid="2">
                                            <p:graphicEl>
                                              <a:dgm id="{524AE37B-AF2E-4930-9104-23799EC94C28}"/>
                                            </p:graphicEl>
                                          </p:spTgt>
                                        </p:tgtEl>
                                        <p:attrNameLst>
                                          <p:attrName>ppt_h</p:attrName>
                                        </p:attrNameLst>
                                      </p:cBhvr>
                                      <p:tavLst>
                                        <p:tav tm="0">
                                          <p:val>
                                            <p:fltVal val="0"/>
                                          </p:val>
                                        </p:tav>
                                        <p:tav tm="100000">
                                          <p:val>
                                            <p:strVal val="#ppt_h"/>
                                          </p:val>
                                        </p:tav>
                                      </p:tavLst>
                                    </p:anim>
                                    <p:animEffect transition="in" filter="fade">
                                      <p:cBhvr>
                                        <p:cTn id="44" dur="500"/>
                                        <p:tgtEl>
                                          <p:spTgt spid="2">
                                            <p:graphicEl>
                                              <a:dgm id="{524AE37B-AF2E-4930-9104-23799EC94C2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1162844538"/>
              </p:ext>
            </p:extLst>
          </p:nvPr>
        </p:nvGraphicFramePr>
        <p:xfrm>
          <a:off x="1141987" y="277792"/>
          <a:ext cx="9467850" cy="63545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424526"/>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graphicEl>
                                              <a:dgm id="{5CB00B14-11E6-435B-AC2E-E18E71242185}"/>
                                            </p:graphicEl>
                                          </p:spTgt>
                                        </p:tgtEl>
                                        <p:attrNameLst>
                                          <p:attrName>style.visibility</p:attrName>
                                        </p:attrNameLst>
                                      </p:cBhvr>
                                      <p:to>
                                        <p:strVal val="visible"/>
                                      </p:to>
                                    </p:set>
                                    <p:anim calcmode="lin" valueType="num">
                                      <p:cBhvr additive="base">
                                        <p:cTn id="7" dur="500" fill="hold"/>
                                        <p:tgtEl>
                                          <p:spTgt spid="2">
                                            <p:graphicEl>
                                              <a:dgm id="{5CB00B14-11E6-435B-AC2E-E18E71242185}"/>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graphicEl>
                                              <a:dgm id="{5CB00B14-11E6-435B-AC2E-E18E71242185}"/>
                                            </p:graphic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50"/>
                                  </p:stCondLst>
                                  <p:childTnLst>
                                    <p:set>
                                      <p:cBhvr>
                                        <p:cTn id="10" dur="1" fill="hold">
                                          <p:stCondLst>
                                            <p:cond delay="0"/>
                                          </p:stCondLst>
                                        </p:cTn>
                                        <p:tgtEl>
                                          <p:spTgt spid="2">
                                            <p:graphicEl>
                                              <a:dgm id="{124965F9-4099-4429-9A96-6FD84398D716}"/>
                                            </p:graphicEl>
                                          </p:spTgt>
                                        </p:tgtEl>
                                        <p:attrNameLst>
                                          <p:attrName>style.visibility</p:attrName>
                                        </p:attrNameLst>
                                      </p:cBhvr>
                                      <p:to>
                                        <p:strVal val="visible"/>
                                      </p:to>
                                    </p:set>
                                    <p:anim calcmode="lin" valueType="num">
                                      <p:cBhvr additive="base">
                                        <p:cTn id="11" dur="500" fill="hold"/>
                                        <p:tgtEl>
                                          <p:spTgt spid="2">
                                            <p:graphicEl>
                                              <a:dgm id="{124965F9-4099-4429-9A96-6FD84398D716}"/>
                                            </p:graphic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graphicEl>
                                              <a:dgm id="{124965F9-4099-4429-9A96-6FD84398D716}"/>
                                            </p:graphic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500"/>
                                  </p:stCondLst>
                                  <p:childTnLst>
                                    <p:set>
                                      <p:cBhvr>
                                        <p:cTn id="14" dur="1" fill="hold">
                                          <p:stCondLst>
                                            <p:cond delay="0"/>
                                          </p:stCondLst>
                                        </p:cTn>
                                        <p:tgtEl>
                                          <p:spTgt spid="2">
                                            <p:graphicEl>
                                              <a:dgm id="{1558177C-2240-4078-9F97-4238962DCFAC}"/>
                                            </p:graphicEl>
                                          </p:spTgt>
                                        </p:tgtEl>
                                        <p:attrNameLst>
                                          <p:attrName>style.visibility</p:attrName>
                                        </p:attrNameLst>
                                      </p:cBhvr>
                                      <p:to>
                                        <p:strVal val="visible"/>
                                      </p:to>
                                    </p:set>
                                    <p:anim calcmode="lin" valueType="num">
                                      <p:cBhvr additive="base">
                                        <p:cTn id="15" dur="500" fill="hold"/>
                                        <p:tgtEl>
                                          <p:spTgt spid="2">
                                            <p:graphicEl>
                                              <a:dgm id="{1558177C-2240-4078-9F97-4238962DCFAC}"/>
                                            </p:graphic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graphicEl>
                                              <a:dgm id="{1558177C-2240-4078-9F97-4238962DCFAC}"/>
                                            </p:graphic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750"/>
                                  </p:stCondLst>
                                  <p:childTnLst>
                                    <p:set>
                                      <p:cBhvr>
                                        <p:cTn id="18" dur="1" fill="hold">
                                          <p:stCondLst>
                                            <p:cond delay="0"/>
                                          </p:stCondLst>
                                        </p:cTn>
                                        <p:tgtEl>
                                          <p:spTgt spid="2">
                                            <p:graphicEl>
                                              <a:dgm id="{DD0A4CBE-E714-46DB-AED2-3BB258FA1CE1}"/>
                                            </p:graphicEl>
                                          </p:spTgt>
                                        </p:tgtEl>
                                        <p:attrNameLst>
                                          <p:attrName>style.visibility</p:attrName>
                                        </p:attrNameLst>
                                      </p:cBhvr>
                                      <p:to>
                                        <p:strVal val="visible"/>
                                      </p:to>
                                    </p:set>
                                    <p:anim calcmode="lin" valueType="num">
                                      <p:cBhvr additive="base">
                                        <p:cTn id="19" dur="500" fill="hold"/>
                                        <p:tgtEl>
                                          <p:spTgt spid="2">
                                            <p:graphicEl>
                                              <a:dgm id="{DD0A4CBE-E714-46DB-AED2-3BB258FA1CE1}"/>
                                            </p:graphic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graphicEl>
                                              <a:dgm id="{DD0A4CBE-E714-46DB-AED2-3BB258FA1CE1}"/>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
                                            <p:graphicEl>
                                              <a:dgm id="{EB628C47-4BCF-45A9-A107-A6B798A0C3DF}"/>
                                            </p:graphicEl>
                                          </p:spTgt>
                                        </p:tgtEl>
                                        <p:attrNameLst>
                                          <p:attrName>style.visibility</p:attrName>
                                        </p:attrNameLst>
                                      </p:cBhvr>
                                      <p:to>
                                        <p:strVal val="visible"/>
                                      </p:to>
                                    </p:set>
                                    <p:anim calcmode="lin" valueType="num">
                                      <p:cBhvr additive="base">
                                        <p:cTn id="25" dur="500" fill="hold"/>
                                        <p:tgtEl>
                                          <p:spTgt spid="2">
                                            <p:graphicEl>
                                              <a:dgm id="{EB628C47-4BCF-45A9-A107-A6B798A0C3DF}"/>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graphicEl>
                                              <a:dgm id="{EB628C47-4BCF-45A9-A107-A6B798A0C3DF}"/>
                                            </p:graphic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250"/>
                                  </p:stCondLst>
                                  <p:childTnLst>
                                    <p:set>
                                      <p:cBhvr>
                                        <p:cTn id="28" dur="1" fill="hold">
                                          <p:stCondLst>
                                            <p:cond delay="0"/>
                                          </p:stCondLst>
                                        </p:cTn>
                                        <p:tgtEl>
                                          <p:spTgt spid="2">
                                            <p:graphicEl>
                                              <a:dgm id="{B41E3EFE-0E99-4073-A520-2D0BC26459C0}"/>
                                            </p:graphicEl>
                                          </p:spTgt>
                                        </p:tgtEl>
                                        <p:attrNameLst>
                                          <p:attrName>style.visibility</p:attrName>
                                        </p:attrNameLst>
                                      </p:cBhvr>
                                      <p:to>
                                        <p:strVal val="visible"/>
                                      </p:to>
                                    </p:set>
                                    <p:anim calcmode="lin" valueType="num">
                                      <p:cBhvr additive="base">
                                        <p:cTn id="29" dur="500" fill="hold"/>
                                        <p:tgtEl>
                                          <p:spTgt spid="2">
                                            <p:graphicEl>
                                              <a:dgm id="{B41E3EFE-0E99-4073-A520-2D0BC26459C0}"/>
                                            </p:graphic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
                                            <p:graphicEl>
                                              <a:dgm id="{B41E3EFE-0E99-4073-A520-2D0BC26459C0}"/>
                                            </p:graphic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500"/>
                                  </p:stCondLst>
                                  <p:childTnLst>
                                    <p:set>
                                      <p:cBhvr>
                                        <p:cTn id="32" dur="1" fill="hold">
                                          <p:stCondLst>
                                            <p:cond delay="0"/>
                                          </p:stCondLst>
                                        </p:cTn>
                                        <p:tgtEl>
                                          <p:spTgt spid="2">
                                            <p:graphicEl>
                                              <a:dgm id="{4AE41F38-32A9-4730-B328-BC46E181C4C7}"/>
                                            </p:graphicEl>
                                          </p:spTgt>
                                        </p:tgtEl>
                                        <p:attrNameLst>
                                          <p:attrName>style.visibility</p:attrName>
                                        </p:attrNameLst>
                                      </p:cBhvr>
                                      <p:to>
                                        <p:strVal val="visible"/>
                                      </p:to>
                                    </p:set>
                                    <p:anim calcmode="lin" valueType="num">
                                      <p:cBhvr additive="base">
                                        <p:cTn id="33" dur="500" fill="hold"/>
                                        <p:tgtEl>
                                          <p:spTgt spid="2">
                                            <p:graphicEl>
                                              <a:dgm id="{4AE41F38-32A9-4730-B328-BC46E181C4C7}"/>
                                            </p:graphic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
                                            <p:graphicEl>
                                              <a:dgm id="{4AE41F38-32A9-4730-B328-BC46E181C4C7}"/>
                                            </p:graphic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750"/>
                                  </p:stCondLst>
                                  <p:childTnLst>
                                    <p:set>
                                      <p:cBhvr>
                                        <p:cTn id="36" dur="1" fill="hold">
                                          <p:stCondLst>
                                            <p:cond delay="0"/>
                                          </p:stCondLst>
                                        </p:cTn>
                                        <p:tgtEl>
                                          <p:spTgt spid="2">
                                            <p:graphicEl>
                                              <a:dgm id="{18F815F4-52F9-4FE0-9D3D-08B79D9886E1}"/>
                                            </p:graphicEl>
                                          </p:spTgt>
                                        </p:tgtEl>
                                        <p:attrNameLst>
                                          <p:attrName>style.visibility</p:attrName>
                                        </p:attrNameLst>
                                      </p:cBhvr>
                                      <p:to>
                                        <p:strVal val="visible"/>
                                      </p:to>
                                    </p:set>
                                    <p:anim calcmode="lin" valueType="num">
                                      <p:cBhvr additive="base">
                                        <p:cTn id="37" dur="500" fill="hold"/>
                                        <p:tgtEl>
                                          <p:spTgt spid="2">
                                            <p:graphicEl>
                                              <a:dgm id="{18F815F4-52F9-4FE0-9D3D-08B79D9886E1}"/>
                                            </p:graphic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graphicEl>
                                              <a:dgm id="{18F815F4-52F9-4FE0-9D3D-08B79D9886E1}"/>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
                                            <p:graphicEl>
                                              <a:dgm id="{501BE418-E509-4A90-B2EB-65303ED6CA7E}"/>
                                            </p:graphicEl>
                                          </p:spTgt>
                                        </p:tgtEl>
                                        <p:attrNameLst>
                                          <p:attrName>style.visibility</p:attrName>
                                        </p:attrNameLst>
                                      </p:cBhvr>
                                      <p:to>
                                        <p:strVal val="visible"/>
                                      </p:to>
                                    </p:set>
                                    <p:anim calcmode="lin" valueType="num">
                                      <p:cBhvr additive="base">
                                        <p:cTn id="43" dur="500" fill="hold"/>
                                        <p:tgtEl>
                                          <p:spTgt spid="2">
                                            <p:graphicEl>
                                              <a:dgm id="{501BE418-E509-4A90-B2EB-65303ED6CA7E}"/>
                                            </p:graphic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
                                            <p:graphicEl>
                                              <a:dgm id="{501BE418-E509-4A90-B2EB-65303ED6CA7E}"/>
                                            </p:graphicEl>
                                          </p:spTgt>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250"/>
                                  </p:stCondLst>
                                  <p:childTnLst>
                                    <p:set>
                                      <p:cBhvr>
                                        <p:cTn id="46" dur="1" fill="hold">
                                          <p:stCondLst>
                                            <p:cond delay="0"/>
                                          </p:stCondLst>
                                        </p:cTn>
                                        <p:tgtEl>
                                          <p:spTgt spid="2">
                                            <p:graphicEl>
                                              <a:dgm id="{E8B000D0-55E4-456E-8A55-F78C2DF56766}"/>
                                            </p:graphicEl>
                                          </p:spTgt>
                                        </p:tgtEl>
                                        <p:attrNameLst>
                                          <p:attrName>style.visibility</p:attrName>
                                        </p:attrNameLst>
                                      </p:cBhvr>
                                      <p:to>
                                        <p:strVal val="visible"/>
                                      </p:to>
                                    </p:set>
                                    <p:anim calcmode="lin" valueType="num">
                                      <p:cBhvr additive="base">
                                        <p:cTn id="47" dur="500" fill="hold"/>
                                        <p:tgtEl>
                                          <p:spTgt spid="2">
                                            <p:graphicEl>
                                              <a:dgm id="{E8B000D0-55E4-456E-8A55-F78C2DF56766}"/>
                                            </p:graphic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
                                            <p:graphicEl>
                                              <a:dgm id="{E8B000D0-55E4-456E-8A55-F78C2DF56766}"/>
                                            </p:graphicEl>
                                          </p:spTgt>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500"/>
                                  </p:stCondLst>
                                  <p:childTnLst>
                                    <p:set>
                                      <p:cBhvr>
                                        <p:cTn id="50" dur="1" fill="hold">
                                          <p:stCondLst>
                                            <p:cond delay="0"/>
                                          </p:stCondLst>
                                        </p:cTn>
                                        <p:tgtEl>
                                          <p:spTgt spid="2">
                                            <p:graphicEl>
                                              <a:dgm id="{62D7B289-25CC-4AEC-8F55-B0E72262255B}"/>
                                            </p:graphicEl>
                                          </p:spTgt>
                                        </p:tgtEl>
                                        <p:attrNameLst>
                                          <p:attrName>style.visibility</p:attrName>
                                        </p:attrNameLst>
                                      </p:cBhvr>
                                      <p:to>
                                        <p:strVal val="visible"/>
                                      </p:to>
                                    </p:set>
                                    <p:anim calcmode="lin" valueType="num">
                                      <p:cBhvr additive="base">
                                        <p:cTn id="51" dur="500" fill="hold"/>
                                        <p:tgtEl>
                                          <p:spTgt spid="2">
                                            <p:graphicEl>
                                              <a:dgm id="{62D7B289-25CC-4AEC-8F55-B0E72262255B}"/>
                                            </p:graphic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2">
                                            <p:graphicEl>
                                              <a:dgm id="{62D7B289-25CC-4AEC-8F55-B0E72262255B}"/>
                                            </p:graphicEl>
                                          </p:spTgt>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750"/>
                                  </p:stCondLst>
                                  <p:childTnLst>
                                    <p:set>
                                      <p:cBhvr>
                                        <p:cTn id="54" dur="1" fill="hold">
                                          <p:stCondLst>
                                            <p:cond delay="0"/>
                                          </p:stCondLst>
                                        </p:cTn>
                                        <p:tgtEl>
                                          <p:spTgt spid="2">
                                            <p:graphicEl>
                                              <a:dgm id="{9537073B-1689-4B66-A636-4F851C5A696E}"/>
                                            </p:graphicEl>
                                          </p:spTgt>
                                        </p:tgtEl>
                                        <p:attrNameLst>
                                          <p:attrName>style.visibility</p:attrName>
                                        </p:attrNameLst>
                                      </p:cBhvr>
                                      <p:to>
                                        <p:strVal val="visible"/>
                                      </p:to>
                                    </p:set>
                                    <p:anim calcmode="lin" valueType="num">
                                      <p:cBhvr additive="base">
                                        <p:cTn id="55" dur="500" fill="hold"/>
                                        <p:tgtEl>
                                          <p:spTgt spid="2">
                                            <p:graphicEl>
                                              <a:dgm id="{9537073B-1689-4B66-A636-4F851C5A696E}"/>
                                            </p:graphic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
                                            <p:graphicEl>
                                              <a:dgm id="{9537073B-1689-4B66-A636-4F851C5A696E}"/>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3376426942"/>
              </p:ext>
            </p:extLst>
          </p:nvPr>
        </p:nvGraphicFramePr>
        <p:xfrm>
          <a:off x="2370667" y="159259"/>
          <a:ext cx="9509170" cy="63545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شكل بيضاوي 3"/>
          <p:cNvSpPr/>
          <p:nvPr/>
        </p:nvSpPr>
        <p:spPr>
          <a:xfrm>
            <a:off x="381924" y="1083734"/>
            <a:ext cx="1769533" cy="1811867"/>
          </a:xfrm>
          <a:prstGeom prst="ellipse">
            <a:avLst/>
          </a:prstGeom>
          <a:solidFill>
            <a:schemeClr val="accent6">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3200" b="1" dirty="0">
                <a:solidFill>
                  <a:schemeClr val="bg1"/>
                </a:solidFill>
                <a:effectLst>
                  <a:outerShdw blurRad="38100" dist="38100" dir="2700000" algn="tl">
                    <a:srgbClr val="000000">
                      <a:alpha val="43137"/>
                    </a:srgbClr>
                  </a:outerShdw>
                </a:effectLst>
              </a:rPr>
              <a:t>م43 1377</a:t>
            </a:r>
          </a:p>
        </p:txBody>
      </p:sp>
    </p:spTree>
    <p:extLst>
      <p:ext uri="{BB962C8B-B14F-4D97-AF65-F5344CB8AC3E}">
        <p14:creationId xmlns:p14="http://schemas.microsoft.com/office/powerpoint/2010/main" val="4022395112"/>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2">
                                            <p:graphicEl>
                                              <a:dgm id="{7307301E-2DD4-4880-AD08-DE766F4C0AE7}"/>
                                            </p:graphicEl>
                                          </p:spTgt>
                                        </p:tgtEl>
                                        <p:attrNameLst>
                                          <p:attrName>style.visibility</p:attrName>
                                        </p:attrNameLst>
                                      </p:cBhvr>
                                      <p:to>
                                        <p:strVal val="visible"/>
                                      </p:to>
                                    </p:set>
                                    <p:anim calcmode="lin" valueType="num">
                                      <p:cBhvr additive="base">
                                        <p:cTn id="14" dur="500" fill="hold"/>
                                        <p:tgtEl>
                                          <p:spTgt spid="2">
                                            <p:graphicEl>
                                              <a:dgm id="{7307301E-2DD4-4880-AD08-DE766F4C0AE7}"/>
                                            </p:graphic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2">
                                            <p:graphicEl>
                                              <a:dgm id="{7307301E-2DD4-4880-AD08-DE766F4C0AE7}"/>
                                            </p:graphicEl>
                                          </p:spTgt>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2">
                                            <p:graphicEl>
                                              <a:dgm id="{7E271D92-4F05-4F77-A83B-08A35C43582E}"/>
                                            </p:graphicEl>
                                          </p:spTgt>
                                        </p:tgtEl>
                                        <p:attrNameLst>
                                          <p:attrName>style.visibility</p:attrName>
                                        </p:attrNameLst>
                                      </p:cBhvr>
                                      <p:to>
                                        <p:strVal val="visible"/>
                                      </p:to>
                                    </p:set>
                                    <p:animEffect transition="in" filter="wipe(up)">
                                      <p:cBhvr>
                                        <p:cTn id="19" dur="500"/>
                                        <p:tgtEl>
                                          <p:spTgt spid="2">
                                            <p:graphicEl>
                                              <a:dgm id="{7E271D92-4F05-4F77-A83B-08A35C43582E}"/>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2">
                                            <p:graphicEl>
                                              <a:dgm id="{6A5372B1-4FC8-4EC2-9422-C01386D99DBB}"/>
                                            </p:graphicEl>
                                          </p:spTgt>
                                        </p:tgtEl>
                                        <p:attrNameLst>
                                          <p:attrName>style.visibility</p:attrName>
                                        </p:attrNameLst>
                                      </p:cBhvr>
                                      <p:to>
                                        <p:strVal val="visible"/>
                                      </p:to>
                                    </p:set>
                                    <p:anim calcmode="lin" valueType="num">
                                      <p:cBhvr additive="base">
                                        <p:cTn id="24" dur="500" fill="hold"/>
                                        <p:tgtEl>
                                          <p:spTgt spid="2">
                                            <p:graphicEl>
                                              <a:dgm id="{6A5372B1-4FC8-4EC2-9422-C01386D99DBB}"/>
                                            </p:graphic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2">
                                            <p:graphicEl>
                                              <a:dgm id="{6A5372B1-4FC8-4EC2-9422-C01386D99DBB}"/>
                                            </p:graphicEl>
                                          </p:spTgt>
                                        </p:tgtEl>
                                        <p:attrNameLst>
                                          <p:attrName>ppt_y</p:attrName>
                                        </p:attrNameLst>
                                      </p:cBhvr>
                                      <p:tavLst>
                                        <p:tav tm="0">
                                          <p:val>
                                            <p:strVal val="#ppt_y"/>
                                          </p:val>
                                        </p:tav>
                                        <p:tav tm="100000">
                                          <p:val>
                                            <p:strVal val="#ppt_y"/>
                                          </p:val>
                                        </p:tav>
                                      </p:tavLst>
                                    </p:anim>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2">
                                            <p:graphicEl>
                                              <a:dgm id="{6FFBD660-0883-4569-A402-5A9ECFFC8131}"/>
                                            </p:graphicEl>
                                          </p:spTgt>
                                        </p:tgtEl>
                                        <p:attrNameLst>
                                          <p:attrName>style.visibility</p:attrName>
                                        </p:attrNameLst>
                                      </p:cBhvr>
                                      <p:to>
                                        <p:strVal val="visible"/>
                                      </p:to>
                                    </p:set>
                                    <p:animEffect transition="in" filter="wipe(up)">
                                      <p:cBhvr>
                                        <p:cTn id="29" dur="500"/>
                                        <p:tgtEl>
                                          <p:spTgt spid="2">
                                            <p:graphicEl>
                                              <a:dgm id="{6FFBD660-0883-4569-A402-5A9ECFFC8131}"/>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
                                            <p:graphicEl>
                                              <a:dgm id="{007D3327-423C-4E49-AE74-1BBE50E8BCB4}"/>
                                            </p:graphicEl>
                                          </p:spTgt>
                                        </p:tgtEl>
                                        <p:attrNameLst>
                                          <p:attrName>style.visibility</p:attrName>
                                        </p:attrNameLst>
                                      </p:cBhvr>
                                      <p:to>
                                        <p:strVal val="visible"/>
                                      </p:to>
                                    </p:set>
                                    <p:anim calcmode="lin" valueType="num">
                                      <p:cBhvr additive="base">
                                        <p:cTn id="34" dur="500" fill="hold"/>
                                        <p:tgtEl>
                                          <p:spTgt spid="2">
                                            <p:graphicEl>
                                              <a:dgm id="{007D3327-423C-4E49-AE74-1BBE50E8BCB4}"/>
                                            </p:graphic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
                                            <p:graphicEl>
                                              <a:dgm id="{007D3327-423C-4E49-AE74-1BBE50E8BCB4}"/>
                                            </p:graphicEl>
                                          </p:spTgt>
                                        </p:tgtEl>
                                        <p:attrNameLst>
                                          <p:attrName>ppt_y</p:attrName>
                                        </p:attrNameLst>
                                      </p:cBhvr>
                                      <p:tavLst>
                                        <p:tav tm="0">
                                          <p:val>
                                            <p:strVal val="#ppt_y"/>
                                          </p:val>
                                        </p:tav>
                                        <p:tav tm="100000">
                                          <p:val>
                                            <p:strVal val="#ppt_y"/>
                                          </p:val>
                                        </p:tav>
                                      </p:tavLst>
                                    </p:anim>
                                  </p:childTnLst>
                                </p:cTn>
                              </p:par>
                            </p:childTnLst>
                          </p:cTn>
                        </p:par>
                        <p:par>
                          <p:cTn id="36" fill="hold">
                            <p:stCondLst>
                              <p:cond delay="500"/>
                            </p:stCondLst>
                            <p:childTnLst>
                              <p:par>
                                <p:cTn id="37" presetID="22" presetClass="entr" presetSubtype="1" fill="hold" grpId="0" nodeType="afterEffect">
                                  <p:stCondLst>
                                    <p:cond delay="0"/>
                                  </p:stCondLst>
                                  <p:childTnLst>
                                    <p:set>
                                      <p:cBhvr>
                                        <p:cTn id="38" dur="1" fill="hold">
                                          <p:stCondLst>
                                            <p:cond delay="0"/>
                                          </p:stCondLst>
                                        </p:cTn>
                                        <p:tgtEl>
                                          <p:spTgt spid="2">
                                            <p:graphicEl>
                                              <a:dgm id="{59F1EEF1-5C16-426A-99A2-713CB7A1434E}"/>
                                            </p:graphicEl>
                                          </p:spTgt>
                                        </p:tgtEl>
                                        <p:attrNameLst>
                                          <p:attrName>style.visibility</p:attrName>
                                        </p:attrNameLst>
                                      </p:cBhvr>
                                      <p:to>
                                        <p:strVal val="visible"/>
                                      </p:to>
                                    </p:set>
                                    <p:animEffect transition="in" filter="wipe(up)">
                                      <p:cBhvr>
                                        <p:cTn id="39" dur="500"/>
                                        <p:tgtEl>
                                          <p:spTgt spid="2">
                                            <p:graphicEl>
                                              <a:dgm id="{59F1EEF1-5C16-426A-99A2-713CB7A1434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375282" y="3354428"/>
            <a:ext cx="9340422" cy="319228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rtlCol="1" anchor="ctr"/>
          <a:lstStyle/>
          <a:p>
            <a:endParaRPr lang="ar-SA" sz="4400" dirty="0">
              <a:solidFill>
                <a:schemeClr val="accent6">
                  <a:lumMod val="75000"/>
                </a:schemeClr>
              </a:solidFill>
            </a:endParaRPr>
          </a:p>
          <a:p>
            <a:pPr algn="ctr"/>
            <a:r>
              <a:rPr lang="ar-SA" sz="4000" b="1" dirty="0">
                <a:solidFill>
                  <a:schemeClr val="accent6">
                    <a:lumMod val="75000"/>
                  </a:schemeClr>
                </a:solidFill>
              </a:rPr>
              <a:t>جريمة إساءة استعمال السلطة وكذا استغلال النفوذ يمارس الجاني فيها </a:t>
            </a:r>
            <a:r>
              <a:rPr lang="ar-SA" sz="4000" b="1" dirty="0">
                <a:solidFill>
                  <a:srgbClr val="FF0000"/>
                </a:solidFill>
              </a:rPr>
              <a:t>فعل مادي </a:t>
            </a:r>
            <a:r>
              <a:rPr lang="ar-SA" sz="4000" b="1" dirty="0">
                <a:solidFill>
                  <a:schemeClr val="accent6">
                    <a:lumMod val="75000"/>
                  </a:schemeClr>
                </a:solidFill>
              </a:rPr>
              <a:t>يؤدي الى الإضرار بمصلحة خاصة أو عامة.</a:t>
            </a:r>
            <a:endParaRPr lang="en-US" sz="4000" b="1" dirty="0">
              <a:solidFill>
                <a:schemeClr val="accent6">
                  <a:lumMod val="75000"/>
                </a:schemeClr>
              </a:solidFill>
            </a:endParaRPr>
          </a:p>
        </p:txBody>
      </p:sp>
      <p:sp>
        <p:nvSpPr>
          <p:cNvPr id="3" name="مستطيل 2"/>
          <p:cNvSpPr/>
          <p:nvPr/>
        </p:nvSpPr>
        <p:spPr>
          <a:xfrm>
            <a:off x="1442892" y="1062817"/>
            <a:ext cx="9340422" cy="2594919"/>
          </a:xfrm>
          <a:prstGeom prst="rect">
            <a:avLst/>
          </a:prstGeom>
          <a:solidFill>
            <a:schemeClr val="accent6">
              <a:lumMod val="20000"/>
              <a:lumOff val="80000"/>
            </a:schemeClr>
          </a:solidFill>
        </p:spPr>
        <p:style>
          <a:lnRef idx="0">
            <a:schemeClr val="accent6"/>
          </a:lnRef>
          <a:fillRef idx="3">
            <a:schemeClr val="accent6"/>
          </a:fillRef>
          <a:effectRef idx="3">
            <a:schemeClr val="accent6"/>
          </a:effectRef>
          <a:fontRef idx="minor">
            <a:schemeClr val="lt1"/>
          </a:fontRef>
        </p:style>
        <p:txBody>
          <a:bodyPr rtlCol="1" anchor="ctr"/>
          <a:lstStyle/>
          <a:p>
            <a:pPr marL="447675" algn="ctr"/>
            <a:r>
              <a:rPr lang="ar-SA" sz="4400" b="1" dirty="0">
                <a:solidFill>
                  <a:schemeClr val="accent6">
                    <a:lumMod val="75000"/>
                  </a:schemeClr>
                </a:solidFill>
                <a:effectLst>
                  <a:outerShdw blurRad="38100" dist="38100" dir="2700000" algn="tl">
                    <a:srgbClr val="000000">
                      <a:alpha val="43137"/>
                    </a:srgbClr>
                  </a:outerShdw>
                </a:effectLst>
              </a:rPr>
              <a:t>تعمد إيقاع الإخلال في النص النظامي بشكل يخول بالقيام بعمل مادي يؤدي الى الإضرار بمصلحة خاصة أو عامة</a:t>
            </a:r>
          </a:p>
        </p:txBody>
      </p:sp>
      <p:sp>
        <p:nvSpPr>
          <p:cNvPr id="6" name="شكل بيضاوي 5"/>
          <p:cNvSpPr/>
          <p:nvPr/>
        </p:nvSpPr>
        <p:spPr>
          <a:xfrm>
            <a:off x="10186685" y="1849478"/>
            <a:ext cx="1524000" cy="1504950"/>
          </a:xfrm>
          <a:prstGeom prst="ellipse">
            <a:avLst/>
          </a:prstGeom>
          <a:solidFill>
            <a:schemeClr val="accent6">
              <a:lumMod val="60000"/>
              <a:lumOff val="40000"/>
            </a:schemeClr>
          </a:solidFill>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3600" b="1" dirty="0">
                <a:effectLst>
                  <a:outerShdw blurRad="38100" dist="38100" dir="2700000" algn="tl">
                    <a:srgbClr val="000000">
                      <a:alpha val="43137"/>
                    </a:srgbClr>
                  </a:outerShdw>
                </a:effectLst>
              </a:rPr>
              <a:t>المادة 2</a:t>
            </a:r>
          </a:p>
        </p:txBody>
      </p:sp>
      <p:sp>
        <p:nvSpPr>
          <p:cNvPr id="7" name="شكل بيضاوي 6"/>
          <p:cNvSpPr/>
          <p:nvPr/>
        </p:nvSpPr>
        <p:spPr>
          <a:xfrm>
            <a:off x="10186685" y="4224778"/>
            <a:ext cx="1524000" cy="1504950"/>
          </a:xfrm>
          <a:prstGeom prst="ellipse">
            <a:avLst/>
          </a:prstGeom>
          <a:solidFill>
            <a:schemeClr val="accent6">
              <a:lumMod val="50000"/>
            </a:schemeClr>
          </a:solidFill>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3600" b="1" dirty="0">
                <a:effectLst>
                  <a:outerShdw blurRad="38100" dist="38100" dir="2700000" algn="tl">
                    <a:srgbClr val="000000">
                      <a:alpha val="43137"/>
                    </a:srgbClr>
                  </a:outerShdw>
                </a:effectLst>
              </a:rPr>
              <a:t>الفقرة 5</a:t>
            </a:r>
          </a:p>
        </p:txBody>
      </p:sp>
      <p:sp>
        <p:nvSpPr>
          <p:cNvPr id="9" name="شكل بيضاوي 8"/>
          <p:cNvSpPr/>
          <p:nvPr/>
        </p:nvSpPr>
        <p:spPr>
          <a:xfrm>
            <a:off x="2013582" y="2844800"/>
            <a:ext cx="1524000" cy="1504950"/>
          </a:xfrm>
          <a:prstGeom prst="ellipse">
            <a:avLst/>
          </a:prstGeom>
          <a:solidFill>
            <a:schemeClr val="accent6">
              <a:lumMod val="50000"/>
            </a:schemeClr>
          </a:solidFill>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3600" b="1" dirty="0">
                <a:effectLst>
                  <a:outerShdw blurRad="38100" dist="38100" dir="2700000" algn="tl">
                    <a:srgbClr val="000000">
                      <a:alpha val="43137"/>
                    </a:srgbClr>
                  </a:outerShdw>
                </a:effectLst>
              </a:rPr>
              <a:t>بينما </a:t>
            </a:r>
          </a:p>
        </p:txBody>
      </p:sp>
      <p:cxnSp>
        <p:nvCxnSpPr>
          <p:cNvPr id="11" name="رابط مستقيم 10"/>
          <p:cNvCxnSpPr>
            <a:stCxn id="6" idx="4"/>
            <a:endCxn id="7" idx="0"/>
          </p:cNvCxnSpPr>
          <p:nvPr/>
        </p:nvCxnSpPr>
        <p:spPr>
          <a:xfrm>
            <a:off x="10948685" y="3354428"/>
            <a:ext cx="0" cy="870350"/>
          </a:xfrm>
          <a:prstGeom prst="line">
            <a:avLst/>
          </a:prstGeom>
          <a:ln w="3810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مستطيل 1"/>
          <p:cNvSpPr/>
          <p:nvPr/>
        </p:nvSpPr>
        <p:spPr>
          <a:xfrm>
            <a:off x="8540222" y="344528"/>
            <a:ext cx="3466344" cy="988541"/>
          </a:xfrm>
          <a:prstGeom prst="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4000" b="1" dirty="0">
                <a:effectLst>
                  <a:outerShdw blurRad="38100" dist="38100" dir="2700000" algn="tl">
                    <a:srgbClr val="000000">
                      <a:alpha val="43137"/>
                    </a:srgbClr>
                  </a:outerShdw>
                </a:effectLst>
              </a:rPr>
              <a:t>المفهوم الخاص</a:t>
            </a:r>
          </a:p>
        </p:txBody>
      </p:sp>
      <p:cxnSp>
        <p:nvCxnSpPr>
          <p:cNvPr id="32" name="رابط مستقيم 31"/>
          <p:cNvCxnSpPr>
            <a:endCxn id="6" idx="0"/>
          </p:cNvCxnSpPr>
          <p:nvPr/>
        </p:nvCxnSpPr>
        <p:spPr>
          <a:xfrm>
            <a:off x="10948685" y="1333069"/>
            <a:ext cx="0" cy="516409"/>
          </a:xfrm>
          <a:prstGeom prst="line">
            <a:avLst/>
          </a:prstGeom>
          <a:ln w="3810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842666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2" presetClass="entr" presetSubtype="1" fill="hold" nodeType="withEffect">
                                  <p:stCondLst>
                                    <p:cond delay="250"/>
                                  </p:stCondLst>
                                  <p:childTnLst>
                                    <p:set>
                                      <p:cBhvr>
                                        <p:cTn id="11" dur="1" fill="hold">
                                          <p:stCondLst>
                                            <p:cond delay="0"/>
                                          </p:stCondLst>
                                        </p:cTn>
                                        <p:tgtEl>
                                          <p:spTgt spid="32"/>
                                        </p:tgtEl>
                                        <p:attrNameLst>
                                          <p:attrName>style.visibility</p:attrName>
                                        </p:attrNameLst>
                                      </p:cBhvr>
                                      <p:to>
                                        <p:strVal val="visible"/>
                                      </p:to>
                                    </p:set>
                                    <p:animEffect transition="in" filter="wipe(up)">
                                      <p:cBhvr>
                                        <p:cTn id="12" dur="500"/>
                                        <p:tgtEl>
                                          <p:spTgt spid="32"/>
                                        </p:tgtEl>
                                      </p:cBhvr>
                                    </p:animEffect>
                                  </p:childTnLst>
                                </p:cTn>
                              </p:par>
                              <p:par>
                                <p:cTn id="13" presetID="53" presetClass="entr" presetSubtype="16" fill="hold" grpId="0" nodeType="withEffect">
                                  <p:stCondLst>
                                    <p:cond delay="50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par>
                                <p:cTn id="18" presetID="22" presetClass="entr" presetSubtype="1" fill="hold" nodeType="withEffect">
                                  <p:stCondLst>
                                    <p:cond delay="750"/>
                                  </p:stCondLst>
                                  <p:childTnLst>
                                    <p:set>
                                      <p:cBhvr>
                                        <p:cTn id="19" dur="1" fill="hold">
                                          <p:stCondLst>
                                            <p:cond delay="0"/>
                                          </p:stCondLst>
                                        </p:cTn>
                                        <p:tgtEl>
                                          <p:spTgt spid="11"/>
                                        </p:tgtEl>
                                        <p:attrNameLst>
                                          <p:attrName>style.visibility</p:attrName>
                                        </p:attrNameLst>
                                      </p:cBhvr>
                                      <p:to>
                                        <p:strVal val="visible"/>
                                      </p:to>
                                    </p:set>
                                    <p:animEffect transition="in" filter="wipe(up)">
                                      <p:cBhvr>
                                        <p:cTn id="20" dur="500"/>
                                        <p:tgtEl>
                                          <p:spTgt spid="11"/>
                                        </p:tgtEl>
                                      </p:cBhvr>
                                    </p:animEffect>
                                  </p:childTnLst>
                                </p:cTn>
                              </p:par>
                              <p:par>
                                <p:cTn id="21" presetID="53" presetClass="entr" presetSubtype="16" fill="hold" grpId="0" nodeType="withEffect">
                                  <p:stCondLst>
                                    <p:cond delay="100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par>
                                <p:cTn id="26" presetID="2" presetClass="entr" presetSubtype="8" fill="hold" grpId="0" nodeType="withEffect">
                                  <p:stCondLst>
                                    <p:cond delay="100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0-#ppt_w/2"/>
                                          </p:val>
                                        </p:tav>
                                        <p:tav tm="100000">
                                          <p:val>
                                            <p:strVal val="#ppt_x"/>
                                          </p:val>
                                        </p:tav>
                                      </p:tavLst>
                                    </p:anim>
                                    <p:anim calcmode="lin" valueType="num">
                                      <p:cBhvr additive="base">
                                        <p:cTn id="29"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par>
                                <p:cTn id="37" presetID="2" presetClass="entr" presetSubtype="4" fill="hold" grpId="0" nodeType="withEffect">
                                  <p:stCondLst>
                                    <p:cond delay="25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6" grpId="0" animBg="1"/>
      <p:bldP spid="7" grpId="0" animBg="1"/>
      <p:bldP spid="9" grpId="0" animBg="1"/>
      <p:bldP spid="2"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4545</TotalTime>
  <Words>678</Words>
  <Application>Microsoft Macintosh PowerPoint</Application>
  <PresentationFormat>شاشة عريضة</PresentationFormat>
  <Paragraphs>121</Paragraphs>
  <Slides>17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17</vt:i4>
      </vt:variant>
    </vt:vector>
  </HeadingPairs>
  <TitlesOfParts>
    <vt:vector size="21" baseType="lpstr">
      <vt:lpstr>Arial</vt:lpstr>
      <vt:lpstr>Calibri</vt:lpstr>
      <vt:lpstr>Calibri Light</vt:lpstr>
      <vt:lpstr>نسق Office</vt:lpstr>
      <vt:lpstr>إساءة الاستعمال الإداري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إساءة الاستعمال الإداري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إساءة الاستعمال الإداري</dc:title>
  <dc:creator>خميس الغامدي</dc:creator>
  <cp:lastModifiedBy>khomayes alghamdi</cp:lastModifiedBy>
  <cp:revision>71</cp:revision>
  <dcterms:created xsi:type="dcterms:W3CDTF">2016-07-18T03:36:50Z</dcterms:created>
  <dcterms:modified xsi:type="dcterms:W3CDTF">2019-02-13T08:54:26Z</dcterms:modified>
</cp:coreProperties>
</file>