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953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556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930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19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780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062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905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354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866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92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822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801E4-F46C-46CE-A29D-48B91251957F}" type="datetimeFigureOut">
              <a:rPr lang="ar-SA" smtClean="0"/>
              <a:t>14/02/46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4026C-41A8-4BB5-AF9D-DCEF3EA017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97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2" y="-1033818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55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Health</dc:creator>
  <cp:lastModifiedBy>Health</cp:lastModifiedBy>
  <cp:revision>2</cp:revision>
  <dcterms:created xsi:type="dcterms:W3CDTF">2024-08-19T09:40:04Z</dcterms:created>
  <dcterms:modified xsi:type="dcterms:W3CDTF">2024-08-19T09:51:04Z</dcterms:modified>
</cp:coreProperties>
</file>